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8" r:id="rId5"/>
    <p:sldId id="258" r:id="rId6"/>
    <p:sldId id="257" r:id="rId7"/>
    <p:sldId id="271" r:id="rId8"/>
    <p:sldId id="272" r:id="rId9"/>
    <p:sldId id="273" r:id="rId10"/>
    <p:sldId id="270" r:id="rId11"/>
    <p:sldId id="259" r:id="rId12"/>
    <p:sldId id="262" r:id="rId13"/>
    <p:sldId id="261" r:id="rId14"/>
    <p:sldId id="263" r:id="rId15"/>
    <p:sldId id="264" r:id="rId16"/>
    <p:sldId id="267" r:id="rId17"/>
    <p:sldId id="260" r:id="rId18"/>
    <p:sldId id="265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F41B4-0A0C-E876-7EB1-4BB3F5466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FF712-33CD-8266-5A38-5A02EB124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1F350-F536-6D14-25F1-5E1F70DB0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CCB-CA40-4EBE-9229-0905D6A6198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F5DD9-9D27-B0F3-198F-237981E8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9035F-5D0A-43D9-4ACB-5EC9AFFEE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02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F8F76-A206-73C9-1B43-9FEBFCD18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FB98A-5742-B69B-D426-E124E6CA8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93227-B5D3-2B90-8609-EF62C43D9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CCB-CA40-4EBE-9229-0905D6A6198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25E23-8D73-D3DD-9ECC-01A344779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CB9EF-A213-8579-0B72-4A5E8061D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14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BB73AF-40EA-11BE-50AE-62AECCA52B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29195-8E8B-768C-2BE8-FA43A5CE4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F6657-E104-AA30-5627-631CD7532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CCB-CA40-4EBE-9229-0905D6A6198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F08D9-61CB-9CBB-4F3E-2F7E62C10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805B0-317D-CF5C-813E-2F2EE37C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23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39F8-1CC3-EF29-0B45-4456A0086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9B826-8003-A1C6-1459-27F99D436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F4523-6893-FE23-0257-BE6478707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CCB-CA40-4EBE-9229-0905D6A6198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620D3-D449-F0B6-775D-36997E2D1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0339B-F8FE-5FA5-8C9F-B30AC08A4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60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7B39-A9F4-8FD7-0858-1CFF87B5D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AA01F-759A-858C-130F-A71DD9E66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DF54B-4ADC-3711-46AC-1E497EAC6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CCB-CA40-4EBE-9229-0905D6A6198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29D78-4332-04D5-93D3-39919A19A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9B41E-1D00-7898-74D4-6E252431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1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EC9C-200A-8B8B-62E1-AF5BEDDA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12AF-A366-D47B-26E4-205D97659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EB5DFB-5172-4144-FC13-F26444674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D852E-B6E6-59C9-0C96-B832BA9D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CCB-CA40-4EBE-9229-0905D6A6198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16EFA-E36A-A4F0-1480-182828362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AFDA2-EECC-B5A9-CBBF-2F88F77F7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04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687CA-7BB2-2E56-FBB1-18F30BCBE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72EE5-D956-4173-A505-3F33F244C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1E6E6-6CFD-2851-84B8-5871621F5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59347F-B953-E352-4F65-31068C3CE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A5AF4-8978-85A4-F0EE-4C3654226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F23A26-1861-939F-2756-5EDB31FE3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CCB-CA40-4EBE-9229-0905D6A6198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49A1CA-B8CD-4FFE-F0C8-6B0233954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A190E-6BFD-F4DC-F704-1855475F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6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EB78-E3A1-74A6-FA82-E84442DA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C02DC-5059-1488-98E8-E0A9D7BFA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CCB-CA40-4EBE-9229-0905D6A6198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FAAE9-44B7-3141-47C3-8F74A3CB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FC755-2A9E-6354-E074-3E618ABE1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21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732986-D235-FCF3-EF88-F4F92AE43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CCB-CA40-4EBE-9229-0905D6A6198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1FA901-C697-94B5-4747-80FF83A6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07CE5-1ED2-7CF4-4B2B-39FEE003B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3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B2CEA-A9A8-9C0D-2287-3996AE283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70591-5D4A-A1F5-9CAC-D457522D6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07960-16D7-AE7F-4F07-6653835FE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FEEF5-0BED-0836-E0C4-F0D081EC9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CCB-CA40-4EBE-9229-0905D6A6198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D0F4F-F5A6-C2E2-6618-650C960AC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2C0F4-6C1A-C77A-3B2D-7FF7A5719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20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A52-C686-D517-B3A6-E883A8D2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187D52-E59F-73E8-9434-F16CD08E9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069F3-5EAD-E7B5-1144-18AED4A61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70F85-12F7-CB36-34A2-9654AA320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CCB-CA40-4EBE-9229-0905D6A6198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AAD46-7F79-BEA3-4EA4-B8DDCF35A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7E18F-5CD8-2589-D95C-49C8D9F5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01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C5CD1B-9FBC-45B2-DFB4-1776FAC02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DE82C-E7AB-A2DB-82C0-D4372A9A5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06948-7191-234C-EA99-4DFF8F0970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76CCB-CA40-4EBE-9229-0905D6A6198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7391A-448E-9C50-902A-118A225E94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1E115-55A9-B87B-087C-05CDF657A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2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fabric-samples/blob/main/docs-samples/Icons.zi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13" Type="http://schemas.openxmlformats.org/officeDocument/2006/relationships/image" Target="../media/image127.emf"/><Relationship Id="rId18" Type="http://schemas.openxmlformats.org/officeDocument/2006/relationships/image" Target="../media/image130.emf"/><Relationship Id="rId3" Type="http://schemas.openxmlformats.org/officeDocument/2006/relationships/image" Target="../media/image120.emf"/><Relationship Id="rId7" Type="http://schemas.openxmlformats.org/officeDocument/2006/relationships/image" Target="../media/image124.emf"/><Relationship Id="rId12" Type="http://schemas.openxmlformats.org/officeDocument/2006/relationships/image" Target="../media/image126.emf"/><Relationship Id="rId17" Type="http://schemas.openxmlformats.org/officeDocument/2006/relationships/hyperlink" Target="https://iconape.com/microsoft-office-access-2018-present-logo-icon-svg-png.html" TargetMode="External"/><Relationship Id="rId2" Type="http://schemas.openxmlformats.org/officeDocument/2006/relationships/image" Target="../media/image119.emf"/><Relationship Id="rId16" Type="http://schemas.openxmlformats.org/officeDocument/2006/relationships/image" Target="../media/image129.png"/><Relationship Id="rId20" Type="http://schemas.openxmlformats.org/officeDocument/2006/relationships/image" Target="../media/image13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emf"/><Relationship Id="rId11" Type="http://schemas.openxmlformats.org/officeDocument/2006/relationships/image" Target="../media/image125.emf"/><Relationship Id="rId5" Type="http://schemas.openxmlformats.org/officeDocument/2006/relationships/image" Target="../media/image122.emf"/><Relationship Id="rId15" Type="http://schemas.openxmlformats.org/officeDocument/2006/relationships/image" Target="../media/image118.emf"/><Relationship Id="rId10" Type="http://schemas.openxmlformats.org/officeDocument/2006/relationships/image" Target="../media/image117.emf"/><Relationship Id="rId19" Type="http://schemas.openxmlformats.org/officeDocument/2006/relationships/image" Target="../media/image131.emf"/><Relationship Id="rId4" Type="http://schemas.openxmlformats.org/officeDocument/2006/relationships/image" Target="../media/image121.emf"/><Relationship Id="rId9" Type="http://schemas.openxmlformats.org/officeDocument/2006/relationships/image" Target="../media/image116.emf"/><Relationship Id="rId14" Type="http://schemas.openxmlformats.org/officeDocument/2006/relationships/image" Target="../media/image12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5.emf"/><Relationship Id="rId18" Type="http://schemas.openxmlformats.org/officeDocument/2006/relationships/image" Target="../media/image149.emf"/><Relationship Id="rId26" Type="http://schemas.openxmlformats.org/officeDocument/2006/relationships/image" Target="../media/image157.png"/><Relationship Id="rId21" Type="http://schemas.openxmlformats.org/officeDocument/2006/relationships/image" Target="../media/image152.emf"/><Relationship Id="rId34" Type="http://schemas.openxmlformats.org/officeDocument/2006/relationships/image" Target="../media/image164.emf"/><Relationship Id="rId7" Type="http://schemas.openxmlformats.org/officeDocument/2006/relationships/image" Target="../media/image139.emf"/><Relationship Id="rId12" Type="http://schemas.openxmlformats.org/officeDocument/2006/relationships/image" Target="../media/image144.emf"/><Relationship Id="rId17" Type="http://schemas.openxmlformats.org/officeDocument/2006/relationships/image" Target="../media/image148.emf"/><Relationship Id="rId25" Type="http://schemas.openxmlformats.org/officeDocument/2006/relationships/image" Target="../media/image156.png"/><Relationship Id="rId33" Type="http://schemas.openxmlformats.org/officeDocument/2006/relationships/hyperlink" Target="https://predictivehacks.com/how-to-start-running-apache-airflow-in-docker/" TargetMode="External"/><Relationship Id="rId2" Type="http://schemas.openxmlformats.org/officeDocument/2006/relationships/image" Target="../media/image134.emf"/><Relationship Id="rId16" Type="http://schemas.openxmlformats.org/officeDocument/2006/relationships/image" Target="../media/image147.emf"/><Relationship Id="rId20" Type="http://schemas.openxmlformats.org/officeDocument/2006/relationships/image" Target="../media/image151.emf"/><Relationship Id="rId29" Type="http://schemas.openxmlformats.org/officeDocument/2006/relationships/image" Target="../media/image16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emf"/><Relationship Id="rId11" Type="http://schemas.openxmlformats.org/officeDocument/2006/relationships/image" Target="../media/image143.emf"/><Relationship Id="rId24" Type="http://schemas.openxmlformats.org/officeDocument/2006/relationships/image" Target="../media/image155.png"/><Relationship Id="rId32" Type="http://schemas.openxmlformats.org/officeDocument/2006/relationships/image" Target="../media/image163.png"/><Relationship Id="rId37" Type="http://schemas.openxmlformats.org/officeDocument/2006/relationships/hyperlink" Target="https://www.osibeyond.com/blog/data-governance-microsoft-purview/" TargetMode="External"/><Relationship Id="rId5" Type="http://schemas.openxmlformats.org/officeDocument/2006/relationships/image" Target="../media/image137.emf"/><Relationship Id="rId15" Type="http://schemas.openxmlformats.org/officeDocument/2006/relationships/image" Target="../media/image146.emf"/><Relationship Id="rId23" Type="http://schemas.openxmlformats.org/officeDocument/2006/relationships/image" Target="../media/image154.emf"/><Relationship Id="rId28" Type="http://schemas.openxmlformats.org/officeDocument/2006/relationships/image" Target="../media/image159.png"/><Relationship Id="rId36" Type="http://schemas.openxmlformats.org/officeDocument/2006/relationships/image" Target="../media/image166.png"/><Relationship Id="rId10" Type="http://schemas.openxmlformats.org/officeDocument/2006/relationships/image" Target="../media/image142.emf"/><Relationship Id="rId19" Type="http://schemas.openxmlformats.org/officeDocument/2006/relationships/image" Target="../media/image150.emf"/><Relationship Id="rId31" Type="http://schemas.openxmlformats.org/officeDocument/2006/relationships/image" Target="../media/image162.emf"/><Relationship Id="rId4" Type="http://schemas.openxmlformats.org/officeDocument/2006/relationships/image" Target="../media/image136.emf"/><Relationship Id="rId9" Type="http://schemas.openxmlformats.org/officeDocument/2006/relationships/image" Target="../media/image141.emf"/><Relationship Id="rId14" Type="http://schemas.openxmlformats.org/officeDocument/2006/relationships/image" Target="../media/image133.emf"/><Relationship Id="rId22" Type="http://schemas.openxmlformats.org/officeDocument/2006/relationships/image" Target="../media/image153.emf"/><Relationship Id="rId27" Type="http://schemas.openxmlformats.org/officeDocument/2006/relationships/image" Target="../media/image158.png"/><Relationship Id="rId30" Type="http://schemas.openxmlformats.org/officeDocument/2006/relationships/image" Target="../media/image161.emf"/><Relationship Id="rId35" Type="http://schemas.openxmlformats.org/officeDocument/2006/relationships/image" Target="../media/image165.emf"/><Relationship Id="rId8" Type="http://schemas.openxmlformats.org/officeDocument/2006/relationships/image" Target="../media/image140.emf"/><Relationship Id="rId3" Type="http://schemas.openxmlformats.org/officeDocument/2006/relationships/image" Target="../media/image13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13" Type="http://schemas.openxmlformats.org/officeDocument/2006/relationships/image" Target="../media/image1.png"/><Relationship Id="rId18" Type="http://schemas.openxmlformats.org/officeDocument/2006/relationships/image" Target="../media/image42.png"/><Relationship Id="rId26" Type="http://schemas.openxmlformats.org/officeDocument/2006/relationships/image" Target="../media/image31.png"/><Relationship Id="rId3" Type="http://schemas.openxmlformats.org/officeDocument/2006/relationships/hyperlink" Target="https://www.osibeyond.com/blog/data-governance-microsoft-purview/" TargetMode="External"/><Relationship Id="rId21" Type="http://schemas.openxmlformats.org/officeDocument/2006/relationships/image" Target="../media/image34.png"/><Relationship Id="rId7" Type="http://schemas.openxmlformats.org/officeDocument/2006/relationships/image" Target="../media/image168.emf"/><Relationship Id="rId12" Type="http://schemas.openxmlformats.org/officeDocument/2006/relationships/image" Target="../media/image18.png"/><Relationship Id="rId17" Type="http://schemas.openxmlformats.org/officeDocument/2006/relationships/image" Target="../media/image38.png"/><Relationship Id="rId25" Type="http://schemas.openxmlformats.org/officeDocument/2006/relationships/image" Target="../media/image24.png"/><Relationship Id="rId2" Type="http://schemas.openxmlformats.org/officeDocument/2006/relationships/image" Target="../media/image166.png"/><Relationship Id="rId16" Type="http://schemas.openxmlformats.org/officeDocument/2006/relationships/image" Target="../media/image33.png"/><Relationship Id="rId20" Type="http://schemas.openxmlformats.org/officeDocument/2006/relationships/image" Target="../media/image32.png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emf"/><Relationship Id="rId11" Type="http://schemas.openxmlformats.org/officeDocument/2006/relationships/image" Target="../media/image27.png"/><Relationship Id="rId24" Type="http://schemas.openxmlformats.org/officeDocument/2006/relationships/image" Target="../media/image19.png"/><Relationship Id="rId32" Type="http://schemas.openxmlformats.org/officeDocument/2006/relationships/image" Target="../media/image14.png"/><Relationship Id="rId5" Type="http://schemas.openxmlformats.org/officeDocument/2006/relationships/image" Target="../media/image43.png"/><Relationship Id="rId15" Type="http://schemas.openxmlformats.org/officeDocument/2006/relationships/image" Target="../media/image41.png"/><Relationship Id="rId23" Type="http://schemas.openxmlformats.org/officeDocument/2006/relationships/image" Target="../media/image48.png"/><Relationship Id="rId28" Type="http://schemas.openxmlformats.org/officeDocument/2006/relationships/image" Target="../media/image35.png"/><Relationship Id="rId10" Type="http://schemas.openxmlformats.org/officeDocument/2006/relationships/image" Target="../media/image165.emf"/><Relationship Id="rId19" Type="http://schemas.openxmlformats.org/officeDocument/2006/relationships/image" Target="../media/image17.png"/><Relationship Id="rId31" Type="http://schemas.openxmlformats.org/officeDocument/2006/relationships/image" Target="../media/image37.png"/><Relationship Id="rId4" Type="http://schemas.openxmlformats.org/officeDocument/2006/relationships/image" Target="../media/image147.emf"/><Relationship Id="rId9" Type="http://schemas.openxmlformats.org/officeDocument/2006/relationships/image" Target="../media/image164.emf"/><Relationship Id="rId14" Type="http://schemas.openxmlformats.org/officeDocument/2006/relationships/image" Target="../media/image47.png"/><Relationship Id="rId22" Type="http://schemas.openxmlformats.org/officeDocument/2006/relationships/image" Target="../media/image13.png"/><Relationship Id="rId27" Type="http://schemas.openxmlformats.org/officeDocument/2006/relationships/image" Target="../media/image3.png"/><Relationship Id="rId30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11.png"/><Relationship Id="rId39" Type="http://schemas.openxmlformats.org/officeDocument/2006/relationships/image" Target="../media/image48.png"/><Relationship Id="rId21" Type="http://schemas.openxmlformats.org/officeDocument/2006/relationships/image" Target="../media/image31.png"/><Relationship Id="rId34" Type="http://schemas.openxmlformats.org/officeDocument/2006/relationships/image" Target="../media/image43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40" Type="http://schemas.openxmlformats.org/officeDocument/2006/relationships/image" Target="../media/image49.png"/><Relationship Id="rId5" Type="http://schemas.openxmlformats.org/officeDocument/2006/relationships/image" Target="../media/image13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8" Type="http://schemas.openxmlformats.org/officeDocument/2006/relationships/image" Target="../media/image12.png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9" Type="http://schemas.openxmlformats.org/officeDocument/2006/relationships/image" Target="../media/image87.png"/><Relationship Id="rId21" Type="http://schemas.openxmlformats.org/officeDocument/2006/relationships/image" Target="../media/image70.png"/><Relationship Id="rId34" Type="http://schemas.openxmlformats.org/officeDocument/2006/relationships/image" Target="../media/image83.png"/><Relationship Id="rId42" Type="http://schemas.openxmlformats.org/officeDocument/2006/relationships/image" Target="../media/image90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29" Type="http://schemas.openxmlformats.org/officeDocument/2006/relationships/image" Target="../media/image78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32" Type="http://schemas.openxmlformats.org/officeDocument/2006/relationships/image" Target="../media/image81.png"/><Relationship Id="rId37" Type="http://schemas.openxmlformats.org/officeDocument/2006/relationships/image" Target="../media/image50.png"/><Relationship Id="rId40" Type="http://schemas.openxmlformats.org/officeDocument/2006/relationships/image" Target="../media/image88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36" Type="http://schemas.openxmlformats.org/officeDocument/2006/relationships/image" Target="../media/image85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31" Type="http://schemas.openxmlformats.org/officeDocument/2006/relationships/image" Target="../media/image80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Relationship Id="rId35" Type="http://schemas.openxmlformats.org/officeDocument/2006/relationships/image" Target="../media/image84.png"/><Relationship Id="rId43" Type="http://schemas.openxmlformats.org/officeDocument/2006/relationships/image" Target="../media/image91.png"/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33" Type="http://schemas.openxmlformats.org/officeDocument/2006/relationships/image" Target="../media/image82.png"/><Relationship Id="rId38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7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hyperlink" Target="https://github.com/microsoft/PowerBI-Icons" TargetMode="External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microsoft-365/solutions/architecture-icons-templates?view=o365-worldwide" TargetMode="External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4C5C-6CA5-C9D5-4E7B-017DB56BC39B}"/>
              </a:ext>
            </a:extLst>
          </p:cNvPr>
          <p:cNvSpPr txBox="1">
            <a:spLocks/>
          </p:cNvSpPr>
          <p:nvPr/>
        </p:nvSpPr>
        <p:spPr>
          <a:xfrm>
            <a:off x="1524000" y="222324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dirty="0">
                <a:latin typeface="Arial" panose="020B0604020202020204" pitchFamily="34" charset="0"/>
                <a:cs typeface="Arial" panose="020B0604020202020204" pitchFamily="34" charset="0"/>
              </a:rPr>
              <a:t>Fabric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5A5B2C-A622-DA38-1168-152FC3F17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394" y="3895725"/>
            <a:ext cx="2647756" cy="2647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99458E-1919-D9A9-7E93-63E56147C54B}"/>
              </a:ext>
            </a:extLst>
          </p:cNvPr>
          <p:cNvSpPr txBox="1"/>
          <p:nvPr/>
        </p:nvSpPr>
        <p:spPr>
          <a:xfrm>
            <a:off x="1524000" y="57153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fabric-samples/docs-samples/Icons.zip at main · microsoft/fabric-samples ·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2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8C581-881B-211B-6992-12D6FF5F5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306" y="3714547"/>
            <a:ext cx="350322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23671-4FC1-AE60-E659-9E490899D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67" y="4310764"/>
            <a:ext cx="4572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7CEA3E-7667-7582-A589-C15C39634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716" y="4906981"/>
            <a:ext cx="479502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7BF4B6-9775-5DA8-EA2B-41B707206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718" y="5503198"/>
            <a:ext cx="503499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C057B5-25FC-902F-0026-4CAB8296C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5746" y="3714547"/>
            <a:ext cx="605118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3D345E-1C97-B1E8-9EC8-CE386A3A3F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746" y="4354698"/>
            <a:ext cx="605118" cy="457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D0D541-1230-75F5-3EEC-EDA017F644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9252" y="733462"/>
            <a:ext cx="520430" cy="457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02C9EDF-5FD0-93EA-0128-45F58DB941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9252" y="137245"/>
            <a:ext cx="520430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0778B4F-4F2E-ED05-27DC-1E38C1FFC1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9252" y="1329679"/>
            <a:ext cx="520430" cy="45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97BEDC0-1CC7-11DA-95A9-EFFF1EE5FE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59252" y="2522113"/>
            <a:ext cx="52043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FD5C273-DB8E-1FA5-1F84-9D00E856EB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0706" y="6099413"/>
            <a:ext cx="697523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C844BD-1A90-4363-8F7B-F4DDFFF05C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46642" y="733462"/>
            <a:ext cx="483326" cy="457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91A2E0A-4476-CC46-D173-BAB25B3AB7D9}"/>
              </a:ext>
            </a:extLst>
          </p:cNvPr>
          <p:cNvSpPr txBox="1"/>
          <p:nvPr/>
        </p:nvSpPr>
        <p:spPr>
          <a:xfrm>
            <a:off x="300544" y="181179"/>
            <a:ext cx="86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Teams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4CFFBF-75CB-A424-05C8-F3271CB86116}"/>
              </a:ext>
            </a:extLst>
          </p:cNvPr>
          <p:cNvSpPr txBox="1"/>
          <p:nvPr/>
        </p:nvSpPr>
        <p:spPr>
          <a:xfrm>
            <a:off x="300544" y="77739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8C1373-7AAB-7420-868E-E7979836CEDF}"/>
              </a:ext>
            </a:extLst>
          </p:cNvPr>
          <p:cNvSpPr txBox="1"/>
          <p:nvPr/>
        </p:nvSpPr>
        <p:spPr>
          <a:xfrm>
            <a:off x="300544" y="137361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Power Point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4E1404-43F2-50FC-45CD-C290650C8C91}"/>
              </a:ext>
            </a:extLst>
          </p:cNvPr>
          <p:cNvSpPr txBox="1"/>
          <p:nvPr/>
        </p:nvSpPr>
        <p:spPr>
          <a:xfrm>
            <a:off x="300544" y="1969830"/>
            <a:ext cx="73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664924-905D-D2A2-6F73-E31D7F655A90}"/>
              </a:ext>
            </a:extLst>
          </p:cNvPr>
          <p:cNvSpPr txBox="1"/>
          <p:nvPr/>
        </p:nvSpPr>
        <p:spPr>
          <a:xfrm>
            <a:off x="300544" y="25660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OneNote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233704-9ABE-D517-3636-70F06D38A0D8}"/>
              </a:ext>
            </a:extLst>
          </p:cNvPr>
          <p:cNvSpPr txBox="1"/>
          <p:nvPr/>
        </p:nvSpPr>
        <p:spPr>
          <a:xfrm>
            <a:off x="300544" y="3162264"/>
            <a:ext cx="86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Teams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A0DD22-4500-30B7-EF35-67DCE3290118}"/>
              </a:ext>
            </a:extLst>
          </p:cNvPr>
          <p:cNvSpPr txBox="1"/>
          <p:nvPr/>
        </p:nvSpPr>
        <p:spPr>
          <a:xfrm>
            <a:off x="300544" y="375848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Power BI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FDAA3F-9C9E-205A-0189-9E0042E6DA23}"/>
              </a:ext>
            </a:extLst>
          </p:cNvPr>
          <p:cNvSpPr txBox="1"/>
          <p:nvPr/>
        </p:nvSpPr>
        <p:spPr>
          <a:xfrm>
            <a:off x="300544" y="4354698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Power Apps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9B2DD0-B321-13F6-54CE-74A7C8B48950}"/>
              </a:ext>
            </a:extLst>
          </p:cNvPr>
          <p:cNvSpPr txBox="1"/>
          <p:nvPr/>
        </p:nvSpPr>
        <p:spPr>
          <a:xfrm>
            <a:off x="300544" y="4950915"/>
            <a:ext cx="187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Power Automate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643EC1-C0C3-5408-FF5E-70EE75C49955}"/>
              </a:ext>
            </a:extLst>
          </p:cNvPr>
          <p:cNvSpPr txBox="1"/>
          <p:nvPr/>
        </p:nvSpPr>
        <p:spPr>
          <a:xfrm>
            <a:off x="300544" y="554713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Dataverse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50A302-07C5-4550-C786-17329311594F}"/>
              </a:ext>
            </a:extLst>
          </p:cNvPr>
          <p:cNvSpPr txBox="1"/>
          <p:nvPr/>
        </p:nvSpPr>
        <p:spPr>
          <a:xfrm>
            <a:off x="300544" y="614334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OneDrive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E5AC2-0EB1-2280-0AF3-837362BC07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01206" y="1883587"/>
            <a:ext cx="528762" cy="541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E8560F-1E36-2657-E4DC-7B8F84A16B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5916" y="1883587"/>
            <a:ext cx="522151" cy="457201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032AB0F-A8BF-A43B-913B-FB68242166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6543740" y="181179"/>
            <a:ext cx="483326" cy="483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323318-D48B-E44F-7280-6113E3E94DF3}"/>
              </a:ext>
            </a:extLst>
          </p:cNvPr>
          <p:cNvSpPr txBox="1"/>
          <p:nvPr/>
        </p:nvSpPr>
        <p:spPr>
          <a:xfrm>
            <a:off x="4973063" y="225113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029300-FF44-C31D-F084-587BE5479AF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43740" y="777396"/>
            <a:ext cx="596217" cy="5962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216F56-CDCC-AFF1-E6AA-0762F0B8868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94026" y="163881"/>
            <a:ext cx="559402" cy="5866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830D4E-DFE6-76D8-2A4B-2671F038431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79101" y="3074396"/>
            <a:ext cx="489203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F3D7DE-4E2F-C310-7DAA-A9093B6A27DB}"/>
              </a:ext>
            </a:extLst>
          </p:cNvPr>
          <p:cNvSpPr txBox="1"/>
          <p:nvPr/>
        </p:nvSpPr>
        <p:spPr>
          <a:xfrm>
            <a:off x="4973063" y="82865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SharePoint</a:t>
            </a:r>
          </a:p>
        </p:txBody>
      </p:sp>
    </p:spTree>
    <p:extLst>
      <p:ext uri="{BB962C8B-B14F-4D97-AF65-F5344CB8AC3E}">
        <p14:creationId xmlns:p14="http://schemas.microsoft.com/office/powerpoint/2010/main" val="893580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E44201-D07E-451F-80EE-61FD63D14F4C}"/>
              </a:ext>
            </a:extLst>
          </p:cNvPr>
          <p:cNvSpPr txBox="1">
            <a:spLocks/>
          </p:cNvSpPr>
          <p:nvPr/>
        </p:nvSpPr>
        <p:spPr>
          <a:xfrm>
            <a:off x="1524000" y="222324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A0452-D01D-4993-8C91-B6CAA18AB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146" y="3567877"/>
            <a:ext cx="3872958" cy="309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37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9D2AA-C402-ECE4-744B-0A7C07C9A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655" y="1948996"/>
            <a:ext cx="1456566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23E019-0A21-DC34-7D9B-7B86DF71A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429" y="1971206"/>
            <a:ext cx="463296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DDEF0-7C7E-6A04-E013-E0158A4C9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508" y="5500295"/>
            <a:ext cx="4572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0AEEF4-D487-208C-493E-9B58D4084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926" y="1971206"/>
            <a:ext cx="556054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C9175A-57AF-3664-C1D9-5BF899FF6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265" y="4294016"/>
            <a:ext cx="494270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7C622-6AC5-4B28-4E31-AE42E4988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656" y="6054948"/>
            <a:ext cx="4953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A24D3F-4D18-833C-4AC3-7DC077CA34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6250" y="3670496"/>
            <a:ext cx="395654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89221F-DEDB-6FB7-35FB-FE0E951BA1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9425" y="1340554"/>
            <a:ext cx="457200" cy="457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F96260-0277-3F13-114B-CC006C7818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2784" y="1847291"/>
            <a:ext cx="592779" cy="59277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81B88D-DB76-09BF-7EB3-4474131D01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8948" y="3088536"/>
            <a:ext cx="950259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3F91D31-DDF5-5185-AABB-B61DB1ED1B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26511" y="2499831"/>
            <a:ext cx="855133" cy="45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B1ABD2A-DDDC-F72D-CE7A-F72C1DCFE9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1766" y="1340554"/>
            <a:ext cx="4572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EEF7D2E-0753-EAB1-DB4C-879BF5000B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6632" y="124564"/>
            <a:ext cx="571500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872C0D9-5CAD-4C7D-3049-5EF2B546D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77229" y="3088536"/>
            <a:ext cx="430306" cy="457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5DB9CC0-4B66-6556-73A3-F819B9F364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49425" y="124564"/>
            <a:ext cx="662886" cy="66288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FE51ACD-2FFF-13F7-C03D-CC2BEABAF9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58254" y="1222205"/>
            <a:ext cx="742365" cy="72679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7EA3DA8-9898-17B9-22D6-B51D4211539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03706" y="124564"/>
            <a:ext cx="500743" cy="457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9CC65C0-EA90-CE4E-B3AE-C62277A6E7F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25599" y="4905894"/>
            <a:ext cx="552587" cy="457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F5F5D9A-F3E4-F6B6-C6FE-92A37524308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25599" y="5500295"/>
            <a:ext cx="351183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01A4F60-5DA9-0686-E489-C77E18DCE54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15808" y="3670496"/>
            <a:ext cx="353148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DFFD45-C8DA-1C27-09C9-95ACC68BCBA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22895" y="2499831"/>
            <a:ext cx="357996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AC563D0-9953-AD10-E62C-E547DF703C7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49425" y="743516"/>
            <a:ext cx="579086" cy="640972"/>
          </a:xfrm>
          <a:prstGeom prst="rect">
            <a:avLst/>
          </a:prstGeom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78CF5BA0-2D8D-4349-81B4-E80D5CB7F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425" y="249983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E32EE602-EA22-4D10-8797-F6B8E73A4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53" y="308853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>
            <a:extLst>
              <a:ext uri="{FF2B5EF4-FFF2-40B4-BE49-F238E27FC236}">
                <a16:creationId xmlns:a16="http://schemas.microsoft.com/office/drawing/2014/main" id="{F1FB7F62-A0D5-4677-9E32-7E5E3A09C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632" y="367049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>
            <a:extLst>
              <a:ext uri="{FF2B5EF4-FFF2-40B4-BE49-F238E27FC236}">
                <a16:creationId xmlns:a16="http://schemas.microsoft.com/office/drawing/2014/main" id="{1F80DF6B-66B9-4A08-B13D-282087DFC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65" y="429401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>
            <a:extLst>
              <a:ext uri="{FF2B5EF4-FFF2-40B4-BE49-F238E27FC236}">
                <a16:creationId xmlns:a16="http://schemas.microsoft.com/office/drawing/2014/main" id="{BD28D88A-C8B3-4FA0-B943-94FBE42A0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068" y="490589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900D08-A6DF-B9EA-B277-63730C69846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106160" y="1340554"/>
            <a:ext cx="295835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B47551-8CA6-7BF0-A158-1576FA6CC6B3}"/>
              </a:ext>
            </a:extLst>
          </p:cNvPr>
          <p:cNvSpPr txBox="1"/>
          <p:nvPr/>
        </p:nvSpPr>
        <p:spPr>
          <a:xfrm>
            <a:off x="300544" y="16849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AAC52-3322-DB3F-A313-3A43FD089AE8}"/>
              </a:ext>
            </a:extLst>
          </p:cNvPr>
          <p:cNvSpPr txBox="1"/>
          <p:nvPr/>
        </p:nvSpPr>
        <p:spPr>
          <a:xfrm>
            <a:off x="300544" y="78745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FF5687-4F11-8737-AB4B-3120B493BC3D}"/>
              </a:ext>
            </a:extLst>
          </p:cNvPr>
          <p:cNvSpPr txBox="1"/>
          <p:nvPr/>
        </p:nvSpPr>
        <p:spPr>
          <a:xfrm>
            <a:off x="300544" y="138448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Dedicated Pool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4CB33-BF9B-466D-96D5-E15F1C7540B1}"/>
              </a:ext>
            </a:extLst>
          </p:cNvPr>
          <p:cNvSpPr txBox="1"/>
          <p:nvPr/>
        </p:nvSpPr>
        <p:spPr>
          <a:xfrm>
            <a:off x="300544" y="201514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Datafactory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FC3172-FBE1-B0E2-1BA0-086677829B04}"/>
              </a:ext>
            </a:extLst>
          </p:cNvPr>
          <p:cNvSpPr txBox="1"/>
          <p:nvPr/>
        </p:nvSpPr>
        <p:spPr>
          <a:xfrm>
            <a:off x="300544" y="254376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DataLake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EEDEB4-0707-F27A-45CD-EDB70547C9C2}"/>
              </a:ext>
            </a:extLst>
          </p:cNvPr>
          <p:cNvSpPr txBox="1"/>
          <p:nvPr/>
        </p:nvSpPr>
        <p:spPr>
          <a:xfrm>
            <a:off x="300544" y="313247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Databricks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1D019C-A079-21FE-C999-8A569317941E}"/>
              </a:ext>
            </a:extLst>
          </p:cNvPr>
          <p:cNvSpPr txBox="1"/>
          <p:nvPr/>
        </p:nvSpPr>
        <p:spPr>
          <a:xfrm>
            <a:off x="300544" y="37144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5E2554-816B-9D3D-7F8D-1C8DA643CA88}"/>
              </a:ext>
            </a:extLst>
          </p:cNvPr>
          <p:cNvSpPr txBox="1"/>
          <p:nvPr/>
        </p:nvSpPr>
        <p:spPr>
          <a:xfrm>
            <a:off x="300544" y="433795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Azure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071DC-BA3B-C97C-DE39-EE3DD6B77BA5}"/>
              </a:ext>
            </a:extLst>
          </p:cNvPr>
          <p:cNvSpPr txBox="1"/>
          <p:nvPr/>
        </p:nvSpPr>
        <p:spPr>
          <a:xfrm>
            <a:off x="300544" y="494982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Analysis Services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8331C0-8EA6-BAA6-1D00-949D59B3A042}"/>
              </a:ext>
            </a:extLst>
          </p:cNvPr>
          <p:cNvSpPr txBox="1"/>
          <p:nvPr/>
        </p:nvSpPr>
        <p:spPr>
          <a:xfrm>
            <a:off x="300544" y="554422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4C3698-BA3E-A80A-A736-3311EEABFF57}"/>
              </a:ext>
            </a:extLst>
          </p:cNvPr>
          <p:cNvSpPr txBox="1"/>
          <p:nvPr/>
        </p:nvSpPr>
        <p:spPr>
          <a:xfrm>
            <a:off x="300544" y="619483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Cosmos DB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3E1B01-CCBE-4532-F270-66C2A7DA03E8}"/>
              </a:ext>
            </a:extLst>
          </p:cNvPr>
          <p:cNvSpPr txBox="1"/>
          <p:nvPr/>
        </p:nvSpPr>
        <p:spPr>
          <a:xfrm>
            <a:off x="3493292" y="16849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Active Directory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EC37CB-B0B3-9DE9-5564-2D77C6C10993}"/>
              </a:ext>
            </a:extLst>
          </p:cNvPr>
          <p:cNvSpPr txBox="1"/>
          <p:nvPr/>
        </p:nvSpPr>
        <p:spPr>
          <a:xfrm>
            <a:off x="3493292" y="787450"/>
            <a:ext cx="115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Key Vault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5F4A0F-5F8A-C749-927F-0D5E435FCB2B}"/>
              </a:ext>
            </a:extLst>
          </p:cNvPr>
          <p:cNvSpPr txBox="1"/>
          <p:nvPr/>
        </p:nvSpPr>
        <p:spPr>
          <a:xfrm>
            <a:off x="3493292" y="1384488"/>
            <a:ext cx="15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Log Analytics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0D8EE6-AE1F-F598-FA60-0B0D973D91CA}"/>
              </a:ext>
            </a:extLst>
          </p:cNvPr>
          <p:cNvSpPr txBox="1"/>
          <p:nvPr/>
        </p:nvSpPr>
        <p:spPr>
          <a:xfrm>
            <a:off x="3493292" y="201514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3B491-54C8-DFFC-B455-ACCF30085F34}"/>
              </a:ext>
            </a:extLst>
          </p:cNvPr>
          <p:cNvSpPr txBox="1"/>
          <p:nvPr/>
        </p:nvSpPr>
        <p:spPr>
          <a:xfrm>
            <a:off x="3493292" y="254376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Boards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1E006E-6EEC-5180-B5CB-5F2750C6CDCF}"/>
              </a:ext>
            </a:extLst>
          </p:cNvPr>
          <p:cNvSpPr txBox="1"/>
          <p:nvPr/>
        </p:nvSpPr>
        <p:spPr>
          <a:xfrm>
            <a:off x="3493292" y="313247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Repos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36584B-3BCB-CB57-E69B-356F7B1FC852}"/>
              </a:ext>
            </a:extLst>
          </p:cNvPr>
          <p:cNvSpPr txBox="1"/>
          <p:nvPr/>
        </p:nvSpPr>
        <p:spPr>
          <a:xfrm>
            <a:off x="3493292" y="371443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Pipelines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5EFA17-889E-52A1-62A9-BDE79677B1E9}"/>
              </a:ext>
            </a:extLst>
          </p:cNvPr>
          <p:cNvSpPr txBox="1"/>
          <p:nvPr/>
        </p:nvSpPr>
        <p:spPr>
          <a:xfrm>
            <a:off x="3493292" y="4337950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Test Plans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E1BC35-B8B9-5AAC-CC9C-F14FB2D3ABB3}"/>
              </a:ext>
            </a:extLst>
          </p:cNvPr>
          <p:cNvSpPr txBox="1"/>
          <p:nvPr/>
        </p:nvSpPr>
        <p:spPr>
          <a:xfrm>
            <a:off x="3493292" y="494982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Artifacts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0CFB2C-AFF2-C6CD-4155-082F3358DC44}"/>
              </a:ext>
            </a:extLst>
          </p:cNvPr>
          <p:cNvSpPr txBox="1"/>
          <p:nvPr/>
        </p:nvSpPr>
        <p:spPr>
          <a:xfrm>
            <a:off x="3493292" y="554422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3DC378-3338-E673-3FE6-598E97FD7325}"/>
              </a:ext>
            </a:extLst>
          </p:cNvPr>
          <p:cNvSpPr txBox="1"/>
          <p:nvPr/>
        </p:nvSpPr>
        <p:spPr>
          <a:xfrm>
            <a:off x="3493292" y="6194836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212C03D-CD0A-6257-888A-99D302BAE47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649425" y="6150902"/>
            <a:ext cx="558801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3C529A3-FABD-B408-72A5-2C27B9CE6DA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966484" y="743516"/>
            <a:ext cx="575187" cy="4572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02DB9E2-5992-B997-8DEF-B79ADB6298E8}"/>
              </a:ext>
            </a:extLst>
          </p:cNvPr>
          <p:cNvSpPr txBox="1"/>
          <p:nvPr/>
        </p:nvSpPr>
        <p:spPr>
          <a:xfrm>
            <a:off x="6931553" y="16849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044E467-7CA0-F69E-9FC9-4E1B2FD88FA6}"/>
              </a:ext>
            </a:extLst>
          </p:cNvPr>
          <p:cNvSpPr txBox="1"/>
          <p:nvPr/>
        </p:nvSpPr>
        <p:spPr>
          <a:xfrm>
            <a:off x="6931553" y="787450"/>
            <a:ext cx="190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Stream Analytics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9F48E41-DC35-D212-AF9B-06AAF45BEED0}"/>
              </a:ext>
            </a:extLst>
          </p:cNvPr>
          <p:cNvSpPr txBox="1"/>
          <p:nvPr/>
        </p:nvSpPr>
        <p:spPr>
          <a:xfrm>
            <a:off x="6931553" y="138448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Dynamics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C822B8-8B1D-0DEB-F6F5-4F15430B844A}"/>
              </a:ext>
            </a:extLst>
          </p:cNvPr>
          <p:cNvSpPr txBox="1"/>
          <p:nvPr/>
        </p:nvSpPr>
        <p:spPr>
          <a:xfrm>
            <a:off x="6931553" y="201514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8B94DE3-BD4E-8C13-707D-558E2794A9D6}"/>
              </a:ext>
            </a:extLst>
          </p:cNvPr>
          <p:cNvSpPr txBox="1"/>
          <p:nvPr/>
        </p:nvSpPr>
        <p:spPr>
          <a:xfrm>
            <a:off x="6931553" y="254376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BB17C0A-6897-22DF-3409-ADC491812E76}"/>
              </a:ext>
            </a:extLst>
          </p:cNvPr>
          <p:cNvSpPr txBox="1"/>
          <p:nvPr/>
        </p:nvSpPr>
        <p:spPr>
          <a:xfrm>
            <a:off x="6931553" y="31324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Kafka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8BEFF9E-12A8-C8E2-B812-0BF9C8A9B5BA}"/>
              </a:ext>
            </a:extLst>
          </p:cNvPr>
          <p:cNvSpPr txBox="1"/>
          <p:nvPr/>
        </p:nvSpPr>
        <p:spPr>
          <a:xfrm>
            <a:off x="6931553" y="371443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</a:p>
        </p:txBody>
      </p:sp>
      <p:pic>
        <p:nvPicPr>
          <p:cNvPr id="21" name="Picture 20" descr="Company name&#10;&#10;Description automatically generated with medium confidence">
            <a:extLst>
              <a:ext uri="{FF2B5EF4-FFF2-40B4-BE49-F238E27FC236}">
                <a16:creationId xmlns:a16="http://schemas.microsoft.com/office/drawing/2014/main" id="{2C14413F-59E5-E238-9B46-2C39871896D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8713462" y="4205866"/>
            <a:ext cx="1081230" cy="457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BFF8F17-ECC3-DE29-D0B6-E0EF90CF63B2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477229" y="727304"/>
            <a:ext cx="358643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BC9A9A3-BF2B-13C2-3DCF-2E90EAF6D9D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077971" y="5443032"/>
            <a:ext cx="352213" cy="457200"/>
          </a:xfrm>
          <a:prstGeom prst="rect">
            <a:avLst/>
          </a:prstGeom>
        </p:spPr>
      </p:pic>
      <p:pic>
        <p:nvPicPr>
          <p:cNvPr id="56" name="Picture 55" descr="A blue eye with a black background&#10;&#10;Description automatically generated">
            <a:extLst>
              <a:ext uri="{FF2B5EF4-FFF2-40B4-BE49-F238E27FC236}">
                <a16:creationId xmlns:a16="http://schemas.microsoft.com/office/drawing/2014/main" id="{8C361606-09E7-31F3-0C03-4F0A06A5B0F7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7"/>
              </a:ext>
            </a:extLst>
          </a:blip>
          <a:srcRect l="31101" t="23492" r="29590" b="28804"/>
          <a:stretch/>
        </p:blipFill>
        <p:spPr>
          <a:xfrm>
            <a:off x="8895283" y="4787826"/>
            <a:ext cx="717589" cy="457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8EB561A-5E96-2308-EA64-28D5F055C445}"/>
              </a:ext>
            </a:extLst>
          </p:cNvPr>
          <p:cNvSpPr txBox="1"/>
          <p:nvPr/>
        </p:nvSpPr>
        <p:spPr>
          <a:xfrm>
            <a:off x="6965713" y="4249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Airflow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3EF63E-6491-150A-8414-5E2FADA4AB9B}"/>
              </a:ext>
            </a:extLst>
          </p:cNvPr>
          <p:cNvSpPr txBox="1"/>
          <p:nvPr/>
        </p:nvSpPr>
        <p:spPr>
          <a:xfrm>
            <a:off x="6957201" y="483176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Purview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AF59AE8-4EC0-AAAC-7233-147FAD490664}"/>
              </a:ext>
            </a:extLst>
          </p:cNvPr>
          <p:cNvSpPr txBox="1"/>
          <p:nvPr/>
        </p:nvSpPr>
        <p:spPr>
          <a:xfrm>
            <a:off x="6965713" y="543715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XML</a:t>
            </a:r>
          </a:p>
        </p:txBody>
      </p:sp>
    </p:spTree>
    <p:extLst>
      <p:ext uri="{BB962C8B-B14F-4D97-AF65-F5344CB8AC3E}">
        <p14:creationId xmlns:p14="http://schemas.microsoft.com/office/powerpoint/2010/main" val="4076833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8903F-6686-23C3-D376-0109652D1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F7B4718-7176-A576-A3EC-7A75B6EE208A}"/>
              </a:ext>
            </a:extLst>
          </p:cNvPr>
          <p:cNvSpPr txBox="1">
            <a:spLocks/>
          </p:cNvSpPr>
          <p:nvPr/>
        </p:nvSpPr>
        <p:spPr>
          <a:xfrm>
            <a:off x="1524000" y="222324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F3D11-298F-FA01-90B1-28A3182AE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51" y="4137024"/>
            <a:ext cx="2081652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41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21D6CA-FA72-F393-6067-BA2979A2B5B2}"/>
              </a:ext>
            </a:extLst>
          </p:cNvPr>
          <p:cNvSpPr/>
          <p:nvPr/>
        </p:nvSpPr>
        <p:spPr>
          <a:xfrm>
            <a:off x="269883" y="1158475"/>
            <a:ext cx="1990725" cy="2945435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Sources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448BA4-202D-D35C-3FB9-9E59133354F7}"/>
              </a:ext>
            </a:extLst>
          </p:cNvPr>
          <p:cNvSpPr/>
          <p:nvPr/>
        </p:nvSpPr>
        <p:spPr>
          <a:xfrm>
            <a:off x="3790950" y="1154909"/>
            <a:ext cx="3543300" cy="1329924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Processing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157D48-142C-FD5C-54F0-17951CD4A50F}"/>
              </a:ext>
            </a:extLst>
          </p:cNvPr>
          <p:cNvSpPr/>
          <p:nvPr/>
        </p:nvSpPr>
        <p:spPr>
          <a:xfrm>
            <a:off x="3790677" y="2646759"/>
            <a:ext cx="3543300" cy="1451852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Storage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BA79C82-D282-BB73-EF7B-2D4ECE28714B}"/>
              </a:ext>
            </a:extLst>
          </p:cNvPr>
          <p:cNvSpPr/>
          <p:nvPr/>
        </p:nvSpPr>
        <p:spPr>
          <a:xfrm>
            <a:off x="3790950" y="5588822"/>
            <a:ext cx="3543300" cy="1014381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Science / AI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97DE2DF-3EA3-4769-EE52-60D89AA13736}"/>
              </a:ext>
            </a:extLst>
          </p:cNvPr>
          <p:cNvSpPr/>
          <p:nvPr/>
        </p:nvSpPr>
        <p:spPr>
          <a:xfrm>
            <a:off x="8908362" y="1125140"/>
            <a:ext cx="1990725" cy="2978770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Consumption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18F965-0876-4DD3-8240-30EC97B4F097}"/>
              </a:ext>
            </a:extLst>
          </p:cNvPr>
          <p:cNvSpPr/>
          <p:nvPr/>
        </p:nvSpPr>
        <p:spPr>
          <a:xfrm>
            <a:off x="1628773" y="304802"/>
            <a:ext cx="7939091" cy="676275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Security &amp; Governance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4886E50-78C2-5854-A5C0-9289DBAD1629}"/>
              </a:ext>
            </a:extLst>
          </p:cNvPr>
          <p:cNvSpPr/>
          <p:nvPr/>
        </p:nvSpPr>
        <p:spPr>
          <a:xfrm>
            <a:off x="7514022" y="1154907"/>
            <a:ext cx="1214568" cy="2949003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Semantic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B0D6900-8757-03B9-1E13-B68D6FCC7708}"/>
              </a:ext>
            </a:extLst>
          </p:cNvPr>
          <p:cNvSpPr/>
          <p:nvPr/>
        </p:nvSpPr>
        <p:spPr>
          <a:xfrm>
            <a:off x="2418495" y="1145380"/>
            <a:ext cx="1214568" cy="2949002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471E7C1-367B-1BC4-F717-CCEDC113A376}"/>
              </a:ext>
            </a:extLst>
          </p:cNvPr>
          <p:cNvSpPr/>
          <p:nvPr/>
        </p:nvSpPr>
        <p:spPr>
          <a:xfrm>
            <a:off x="3790677" y="4230284"/>
            <a:ext cx="3527935" cy="1196613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Stream</a:t>
            </a:r>
          </a:p>
        </p:txBody>
      </p:sp>
    </p:spTree>
    <p:extLst>
      <p:ext uri="{BB962C8B-B14F-4D97-AF65-F5344CB8AC3E}">
        <p14:creationId xmlns:p14="http://schemas.microsoft.com/office/powerpoint/2010/main" val="2553257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A6966-C281-5FEF-E813-364C37E5E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0C2261-AA93-9B42-CD93-4B32D6D54C85}"/>
              </a:ext>
            </a:extLst>
          </p:cNvPr>
          <p:cNvSpPr/>
          <p:nvPr/>
        </p:nvSpPr>
        <p:spPr>
          <a:xfrm>
            <a:off x="269883" y="1158475"/>
            <a:ext cx="1990725" cy="2945435"/>
          </a:xfrm>
          <a:prstGeom prst="roundRect">
            <a:avLst>
              <a:gd name="adj" fmla="val 6141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Sources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61A628B-7B03-C2F0-8C0C-FB3989F172A5}"/>
              </a:ext>
            </a:extLst>
          </p:cNvPr>
          <p:cNvSpPr/>
          <p:nvPr/>
        </p:nvSpPr>
        <p:spPr>
          <a:xfrm>
            <a:off x="3790950" y="1154909"/>
            <a:ext cx="3543300" cy="1329924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Compute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33E16A-F106-E588-9734-8F10B57899D4}"/>
              </a:ext>
            </a:extLst>
          </p:cNvPr>
          <p:cNvSpPr/>
          <p:nvPr/>
        </p:nvSpPr>
        <p:spPr>
          <a:xfrm>
            <a:off x="3790677" y="2646759"/>
            <a:ext cx="3543300" cy="1451852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Storage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F7906F-8417-CC62-B93C-0DF45A1886F4}"/>
              </a:ext>
            </a:extLst>
          </p:cNvPr>
          <p:cNvSpPr/>
          <p:nvPr/>
        </p:nvSpPr>
        <p:spPr>
          <a:xfrm>
            <a:off x="3790950" y="5588822"/>
            <a:ext cx="3543300" cy="1014381"/>
          </a:xfrm>
          <a:prstGeom prst="roundRect">
            <a:avLst>
              <a:gd name="adj" fmla="val 6141"/>
            </a:avLst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Science / AI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06D391-09D8-D964-F30F-A7F4B9698EDF}"/>
              </a:ext>
            </a:extLst>
          </p:cNvPr>
          <p:cNvSpPr/>
          <p:nvPr/>
        </p:nvSpPr>
        <p:spPr>
          <a:xfrm>
            <a:off x="8908362" y="1125140"/>
            <a:ext cx="1990725" cy="2978770"/>
          </a:xfrm>
          <a:prstGeom prst="roundRect">
            <a:avLst>
              <a:gd name="adj" fmla="val 6141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Consumption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D3122E-616E-124F-999F-017FE88775D6}"/>
              </a:ext>
            </a:extLst>
          </p:cNvPr>
          <p:cNvSpPr/>
          <p:nvPr/>
        </p:nvSpPr>
        <p:spPr>
          <a:xfrm>
            <a:off x="1628773" y="304802"/>
            <a:ext cx="7939091" cy="676275"/>
          </a:xfrm>
          <a:prstGeom prst="roundRect">
            <a:avLst>
              <a:gd name="adj" fmla="val 6141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Security &amp; Governance</a:t>
            </a:r>
          </a:p>
        </p:txBody>
      </p:sp>
      <p:pic>
        <p:nvPicPr>
          <p:cNvPr id="8" name="Picture 7" descr="A blue eye with a black background&#10;&#10;Description automatically generated">
            <a:extLst>
              <a:ext uri="{FF2B5EF4-FFF2-40B4-BE49-F238E27FC236}">
                <a16:creationId xmlns:a16="http://schemas.microsoft.com/office/drawing/2014/main" id="{75B909ED-A71B-E736-42D0-C69FD3C7E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101" t="23492" r="29590" b="28804"/>
          <a:stretch/>
        </p:blipFill>
        <p:spPr>
          <a:xfrm>
            <a:off x="2675731" y="414339"/>
            <a:ext cx="717589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B95C2-8938-02FF-4EDC-1F67C9863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414339"/>
            <a:ext cx="4572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7D5125-9002-1CCD-0CB1-11F7D78E0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7" y="1764509"/>
            <a:ext cx="457200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C7CC7-30AE-9E39-3F90-C8632E130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623" y="1764509"/>
            <a:ext cx="520430" cy="45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507826-A533-2872-E55F-BAC99C7BA7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287" y="2395540"/>
            <a:ext cx="457200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8EDCCE-F737-1F0A-2657-F23922C62D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8218" y="2472930"/>
            <a:ext cx="503499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802DF0-F168-0903-F8D6-2B6387A879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8411" y="3170633"/>
            <a:ext cx="358642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348B2F-A187-CAF1-69A3-CF661EE7FF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274" y="3170633"/>
            <a:ext cx="352213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26DBAF-92B4-1E2D-3A67-F0DBF02AAD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42" y="1652826"/>
            <a:ext cx="4572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F90234-BB23-97B5-374A-63270E3ED8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05" y="1652826"/>
            <a:ext cx="457200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785AD9-A7CD-56EA-65EF-5A5A382C5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86" y="1652826"/>
            <a:ext cx="4572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70715-78AB-3508-81BA-61BAB6BF3A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41" y="2206734"/>
            <a:ext cx="640080" cy="6400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B8AA93-AE38-1DD6-C3D3-BB8835DB51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044" y="6143622"/>
            <a:ext cx="640080" cy="640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C8A3D24-7100-160A-4AA4-BB9CF54915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776" y="3725463"/>
            <a:ext cx="640080" cy="6400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CAE678-61AF-A39F-AD24-5602687973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354" y="2990850"/>
            <a:ext cx="457200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695E56-9C89-8F93-C1B1-17D66D7D08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64" y="2971800"/>
            <a:ext cx="457200" cy="457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7E32561-3C92-9C24-5689-7E2E38EB5131}"/>
              </a:ext>
            </a:extLst>
          </p:cNvPr>
          <p:cNvSpPr txBox="1"/>
          <p:nvPr/>
        </p:nvSpPr>
        <p:spPr>
          <a:xfrm>
            <a:off x="5350064" y="344805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BRZ</a:t>
            </a:r>
          </a:p>
          <a:p>
            <a:r>
              <a:rPr lang="en-US" sz="1200" dirty="0"/>
              <a:t>SLV</a:t>
            </a:r>
          </a:p>
          <a:p>
            <a:r>
              <a:rPr lang="en-US" sz="1200" dirty="0"/>
              <a:t>GLD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F0741A-2698-E37C-549E-A37E05C63AFF}"/>
              </a:ext>
            </a:extLst>
          </p:cNvPr>
          <p:cNvSpPr txBox="1"/>
          <p:nvPr/>
        </p:nvSpPr>
        <p:spPr>
          <a:xfrm>
            <a:off x="6396118" y="344805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BRZ</a:t>
            </a:r>
          </a:p>
          <a:p>
            <a:r>
              <a:rPr lang="en-US" sz="1200" dirty="0"/>
              <a:t>SLV</a:t>
            </a:r>
          </a:p>
          <a:p>
            <a:r>
              <a:rPr lang="en-US" sz="1200" dirty="0"/>
              <a:t>GLD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718716-20B9-F149-C0B1-A49744A3DC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562" y="2971800"/>
            <a:ext cx="457200" cy="457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B076959-D74D-4862-491D-D914D23A5940}"/>
              </a:ext>
            </a:extLst>
          </p:cNvPr>
          <p:cNvSpPr txBox="1"/>
          <p:nvPr/>
        </p:nvSpPr>
        <p:spPr>
          <a:xfrm>
            <a:off x="4292755" y="344805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BRZ</a:t>
            </a:r>
          </a:p>
          <a:p>
            <a:r>
              <a:rPr lang="en-US" sz="1200" dirty="0"/>
              <a:t>SLV</a:t>
            </a:r>
          </a:p>
          <a:p>
            <a:r>
              <a:rPr lang="en-US" sz="1200" dirty="0"/>
              <a:t>GLD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9108743-F403-2C06-6206-39E8DBDBC5BF}"/>
              </a:ext>
            </a:extLst>
          </p:cNvPr>
          <p:cNvSpPr/>
          <p:nvPr/>
        </p:nvSpPr>
        <p:spPr>
          <a:xfrm>
            <a:off x="7514022" y="1154907"/>
            <a:ext cx="1214568" cy="2949003"/>
          </a:xfrm>
          <a:prstGeom prst="roundRect">
            <a:avLst>
              <a:gd name="adj" fmla="val 6141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Semantic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61D3A88-6176-7654-2C28-E09DB53E56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06" y="1547813"/>
            <a:ext cx="457200" cy="45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1002AD6-0505-EB48-EC72-EBB0FEFB76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06" y="2164794"/>
            <a:ext cx="457200" cy="457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B1A7E69-AC26-4894-1E9A-2E848FE7BA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128" y="1547813"/>
            <a:ext cx="457200" cy="457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A076396-D363-1E94-6A5A-F534A4181F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009" y="1547813"/>
            <a:ext cx="4572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476540D-9677-4CA7-CD79-1BE40D6749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7779" y="2166938"/>
            <a:ext cx="520430" cy="457200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49DF305-AB00-65C8-4404-7DDE91932C3A}"/>
              </a:ext>
            </a:extLst>
          </p:cNvPr>
          <p:cNvSpPr/>
          <p:nvPr/>
        </p:nvSpPr>
        <p:spPr>
          <a:xfrm>
            <a:off x="2418495" y="1145380"/>
            <a:ext cx="1214568" cy="2949002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ETL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4552220-BF90-1398-1553-A1A276908A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2" y="2083090"/>
            <a:ext cx="457200" cy="4572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81F78A5-E877-AD4B-85FB-C59F1282C91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691" y="3735970"/>
            <a:ext cx="640080" cy="640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9DDEF5-F792-79D1-EFA9-469089EF50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2" y="2557850"/>
            <a:ext cx="457200" cy="457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6417075-5C65-53C0-6EA5-CFE2B075578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94" y="1608330"/>
            <a:ext cx="457200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201FF18-D8AF-435D-2444-F147B441F37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460" y="5979082"/>
            <a:ext cx="457200" cy="457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B5CAD53-2F7A-D72B-9665-5B21B8C953E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2" y="3032610"/>
            <a:ext cx="457200" cy="457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130115F-0C84-0032-C72B-92693937EAA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2" y="3507370"/>
            <a:ext cx="457200" cy="457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CA9EE05-546C-2D08-1804-1817D0D8E9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6" y="5998129"/>
            <a:ext cx="457200" cy="457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10A6F6D-1C74-C8B6-8FEA-D35B360EDE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566" y="5998129"/>
            <a:ext cx="457200" cy="4572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E22BEC-1E13-0A66-65DD-A72DF1F7D93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490" y="5998129"/>
            <a:ext cx="457200" cy="457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8D6D6F5-A450-E478-BD33-6535D702119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863" y="5998129"/>
            <a:ext cx="457200" cy="457200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5798292-7839-886A-5A0B-CD52390787E6}"/>
              </a:ext>
            </a:extLst>
          </p:cNvPr>
          <p:cNvSpPr/>
          <p:nvPr/>
        </p:nvSpPr>
        <p:spPr>
          <a:xfrm>
            <a:off x="3790677" y="4230284"/>
            <a:ext cx="3527935" cy="1196613"/>
          </a:xfrm>
          <a:prstGeom prst="roundRect">
            <a:avLst>
              <a:gd name="adj" fmla="val 6141"/>
            </a:avLst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Stream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9792B9-375B-56D0-F73F-EE5D41DC2AC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80" y="3725463"/>
            <a:ext cx="640080" cy="6400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8C00E01-F0BD-65F8-B8C2-75E394101CC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41" y="4677642"/>
            <a:ext cx="457200" cy="457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0679688-AFC2-5FF9-8C0C-230BD1A7EA2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52" y="4980640"/>
            <a:ext cx="640080" cy="64008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DC04CE5-43D2-9B5C-8254-A91B8D29C00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04" y="4695985"/>
            <a:ext cx="457200" cy="457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3A0227A-055D-35B1-01E8-AAB6083FAF8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90" y="4677642"/>
            <a:ext cx="457200" cy="4572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EBC2C6F-1123-55D8-9FCE-B4DA1C858BDB}"/>
              </a:ext>
            </a:extLst>
          </p:cNvPr>
          <p:cNvSpPr txBox="1"/>
          <p:nvPr/>
        </p:nvSpPr>
        <p:spPr>
          <a:xfrm>
            <a:off x="371719" y="5644186"/>
            <a:ext cx="2293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Resources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0E7F754-1CBA-599D-0587-F360C1547A7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742" y="5985983"/>
            <a:ext cx="457200" cy="457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C51CDDB-CBFC-AB9C-9005-BF39F6123DE1}"/>
              </a:ext>
            </a:extLst>
          </p:cNvPr>
          <p:cNvSpPr txBox="1"/>
          <p:nvPr/>
        </p:nvSpPr>
        <p:spPr>
          <a:xfrm>
            <a:off x="7541540" y="4365543"/>
            <a:ext cx="2413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 </a:t>
            </a:r>
            <a:r>
              <a:rPr lang="en-US" dirty="0" err="1"/>
              <a:t>Wrks</a:t>
            </a:r>
            <a:r>
              <a:rPr lang="en-US" dirty="0"/>
              <a:t> DE 0 Prod</a:t>
            </a:r>
          </a:p>
          <a:p>
            <a:r>
              <a:rPr lang="en-US" dirty="0"/>
              <a:t>Adv </a:t>
            </a:r>
            <a:r>
              <a:rPr lang="en-US" dirty="0" err="1"/>
              <a:t>Wrks</a:t>
            </a:r>
            <a:r>
              <a:rPr lang="en-US" dirty="0"/>
              <a:t> DE 1 Test</a:t>
            </a:r>
          </a:p>
          <a:p>
            <a:r>
              <a:rPr lang="en-US" dirty="0"/>
              <a:t>Adv </a:t>
            </a:r>
            <a:r>
              <a:rPr lang="en-US" dirty="0" err="1"/>
              <a:t>Wrks</a:t>
            </a:r>
            <a:r>
              <a:rPr lang="en-US" dirty="0"/>
              <a:t> DE 2 Dev</a:t>
            </a:r>
          </a:p>
          <a:p>
            <a:r>
              <a:rPr lang="en-US" dirty="0"/>
              <a:t>Adv </a:t>
            </a:r>
            <a:r>
              <a:rPr lang="en-US" dirty="0" err="1"/>
              <a:t>Wks</a:t>
            </a:r>
            <a:r>
              <a:rPr lang="en-US" dirty="0"/>
              <a:t> DA 0 Prod</a:t>
            </a:r>
          </a:p>
          <a:p>
            <a:r>
              <a:rPr lang="en-US" dirty="0"/>
              <a:t>Adv </a:t>
            </a:r>
            <a:r>
              <a:rPr lang="en-US" dirty="0" err="1"/>
              <a:t>Wks</a:t>
            </a:r>
            <a:r>
              <a:rPr lang="en-US" dirty="0"/>
              <a:t> DA 1 Test</a:t>
            </a:r>
          </a:p>
          <a:p>
            <a:r>
              <a:rPr lang="en-US" dirty="0"/>
              <a:t>Adv </a:t>
            </a:r>
            <a:r>
              <a:rPr lang="en-US" dirty="0" err="1"/>
              <a:t>Wks</a:t>
            </a:r>
            <a:r>
              <a:rPr lang="en-US" dirty="0"/>
              <a:t> DA 2 Dev</a:t>
            </a:r>
          </a:p>
          <a:p>
            <a:r>
              <a:rPr lang="en-US" dirty="0"/>
              <a:t>Adv </a:t>
            </a:r>
            <a:r>
              <a:rPr lang="en-US" dirty="0" err="1"/>
              <a:t>Wks</a:t>
            </a:r>
            <a:r>
              <a:rPr lang="en-US" dirty="0"/>
              <a:t> ST</a:t>
            </a:r>
          </a:p>
          <a:p>
            <a:r>
              <a:rPr lang="en-US" dirty="0"/>
              <a:t>Adv </a:t>
            </a:r>
            <a:r>
              <a:rPr lang="en-US" dirty="0" err="1"/>
              <a:t>Wks</a:t>
            </a:r>
            <a:r>
              <a:rPr lang="en-US" dirty="0"/>
              <a:t> DS</a:t>
            </a:r>
          </a:p>
          <a:p>
            <a:r>
              <a:rPr lang="en-US" dirty="0"/>
              <a:t>Adventure Works</a:t>
            </a:r>
          </a:p>
          <a:p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6D94F7-BD6D-BA52-3198-0197BF772BC6}"/>
              </a:ext>
            </a:extLst>
          </p:cNvPr>
          <p:cNvSpPr txBox="1"/>
          <p:nvPr/>
        </p:nvSpPr>
        <p:spPr>
          <a:xfrm>
            <a:off x="9698209" y="4265835"/>
            <a:ext cx="21090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Doman Adv </a:t>
            </a:r>
            <a:r>
              <a:rPr lang="en-US" dirty="0" err="1"/>
              <a:t>Wrks</a:t>
            </a:r>
            <a:r>
              <a:rPr lang="en-US" dirty="0"/>
              <a:t> DE</a:t>
            </a:r>
          </a:p>
          <a:p>
            <a:r>
              <a:rPr lang="en-US" dirty="0"/>
              <a:t>Doman Adv </a:t>
            </a:r>
            <a:r>
              <a:rPr lang="en-US" dirty="0" err="1"/>
              <a:t>Wks</a:t>
            </a:r>
            <a:r>
              <a:rPr lang="en-US" dirty="0"/>
              <a:t> DA</a:t>
            </a:r>
          </a:p>
          <a:p>
            <a:r>
              <a:rPr lang="en-US" dirty="0"/>
              <a:t>Doman Adv </a:t>
            </a:r>
            <a:r>
              <a:rPr lang="en-US" dirty="0" err="1"/>
              <a:t>Wks</a:t>
            </a:r>
            <a:r>
              <a:rPr lang="en-US" dirty="0"/>
              <a:t> DS</a:t>
            </a:r>
          </a:p>
        </p:txBody>
      </p:sp>
    </p:spTree>
    <p:extLst>
      <p:ext uri="{BB962C8B-B14F-4D97-AF65-F5344CB8AC3E}">
        <p14:creationId xmlns:p14="http://schemas.microsoft.com/office/powerpoint/2010/main" val="1319650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F8999-A109-D613-7E43-4A7B5C010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EBE63A-6ABC-7415-DB06-81EF453505BF}"/>
              </a:ext>
            </a:extLst>
          </p:cNvPr>
          <p:cNvSpPr/>
          <p:nvPr/>
        </p:nvSpPr>
        <p:spPr>
          <a:xfrm>
            <a:off x="269883" y="1158475"/>
            <a:ext cx="1990725" cy="2945435"/>
          </a:xfrm>
          <a:prstGeom prst="roundRect">
            <a:avLst>
              <a:gd name="adj" fmla="val 6141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Sources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8D4C6F-3EB8-16B2-4271-5079B63573DA}"/>
              </a:ext>
            </a:extLst>
          </p:cNvPr>
          <p:cNvSpPr/>
          <p:nvPr/>
        </p:nvSpPr>
        <p:spPr>
          <a:xfrm>
            <a:off x="3790950" y="1154909"/>
            <a:ext cx="3543300" cy="1329924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Compute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0BC84D-D2E8-C815-08CB-065A6479BE76}"/>
              </a:ext>
            </a:extLst>
          </p:cNvPr>
          <p:cNvSpPr/>
          <p:nvPr/>
        </p:nvSpPr>
        <p:spPr>
          <a:xfrm>
            <a:off x="3790677" y="2646759"/>
            <a:ext cx="3543300" cy="1451852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Storage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2AD449-DF8B-0DEE-88C4-2A34682C1EF1}"/>
              </a:ext>
            </a:extLst>
          </p:cNvPr>
          <p:cNvSpPr/>
          <p:nvPr/>
        </p:nvSpPr>
        <p:spPr>
          <a:xfrm>
            <a:off x="3790950" y="5588822"/>
            <a:ext cx="3543300" cy="1014381"/>
          </a:xfrm>
          <a:prstGeom prst="roundRect">
            <a:avLst>
              <a:gd name="adj" fmla="val 6141"/>
            </a:avLst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Science / AI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99B8CE-ECCA-B399-F2CC-6ABFCE02FFA4}"/>
              </a:ext>
            </a:extLst>
          </p:cNvPr>
          <p:cNvSpPr/>
          <p:nvPr/>
        </p:nvSpPr>
        <p:spPr>
          <a:xfrm>
            <a:off x="8908362" y="1125140"/>
            <a:ext cx="1990725" cy="2969242"/>
          </a:xfrm>
          <a:prstGeom prst="roundRect">
            <a:avLst>
              <a:gd name="adj" fmla="val 6141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Consumption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78FBFFD-7543-9AB0-9EC1-56F7D7953904}"/>
              </a:ext>
            </a:extLst>
          </p:cNvPr>
          <p:cNvSpPr/>
          <p:nvPr/>
        </p:nvSpPr>
        <p:spPr>
          <a:xfrm>
            <a:off x="1628773" y="304802"/>
            <a:ext cx="7939091" cy="676275"/>
          </a:xfrm>
          <a:prstGeom prst="roundRect">
            <a:avLst>
              <a:gd name="adj" fmla="val 6141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Security &amp; Governance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077A6B-24EA-0B0F-FD31-19562C2429FC}"/>
              </a:ext>
            </a:extLst>
          </p:cNvPr>
          <p:cNvSpPr/>
          <p:nvPr/>
        </p:nvSpPr>
        <p:spPr>
          <a:xfrm>
            <a:off x="7514022" y="1154907"/>
            <a:ext cx="1214568" cy="2949003"/>
          </a:xfrm>
          <a:prstGeom prst="roundRect">
            <a:avLst>
              <a:gd name="adj" fmla="val 6141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Semantic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32E42C6-3E0E-5680-CBD0-017CC56E92F2}"/>
              </a:ext>
            </a:extLst>
          </p:cNvPr>
          <p:cNvSpPr/>
          <p:nvPr/>
        </p:nvSpPr>
        <p:spPr>
          <a:xfrm>
            <a:off x="2418495" y="1145380"/>
            <a:ext cx="1214568" cy="2949002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ETL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4D87B93-A6C5-2C42-AE20-A86FC27CAEB7}"/>
              </a:ext>
            </a:extLst>
          </p:cNvPr>
          <p:cNvSpPr/>
          <p:nvPr/>
        </p:nvSpPr>
        <p:spPr>
          <a:xfrm>
            <a:off x="3790677" y="4230284"/>
            <a:ext cx="3527935" cy="1196613"/>
          </a:xfrm>
          <a:prstGeom prst="roundRect">
            <a:avLst>
              <a:gd name="adj" fmla="val 6141"/>
            </a:avLst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Stream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51DBB-81B6-93FE-778A-15AC3FF6E500}"/>
              </a:ext>
            </a:extLst>
          </p:cNvPr>
          <p:cNvSpPr txBox="1"/>
          <p:nvPr/>
        </p:nvSpPr>
        <p:spPr>
          <a:xfrm>
            <a:off x="400294" y="5050900"/>
            <a:ext cx="2971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Security &amp; Governance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F3918B-80BC-7BCA-4F25-F4421DC2A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52" y="1673054"/>
            <a:ext cx="457200" cy="45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70A0DD-9BAD-ECE7-A5C9-3222C6F6B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83" y="1673054"/>
            <a:ext cx="4572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1EB226-F9FE-44B6-1805-E61B676B0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197" y="1673054"/>
            <a:ext cx="4572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14E8D1-8364-4696-E16A-E9AA1A9E5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122" y="4615116"/>
            <a:ext cx="4572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6C6BC-B8F2-1517-5B9C-991469D1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122" y="5867412"/>
            <a:ext cx="457200" cy="45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AE1889-653C-4C4D-9CFE-94CC5E023809}"/>
              </a:ext>
            </a:extLst>
          </p:cNvPr>
          <p:cNvSpPr txBox="1"/>
          <p:nvPr/>
        </p:nvSpPr>
        <p:spPr>
          <a:xfrm>
            <a:off x="7473090" y="5123287"/>
            <a:ext cx="2870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Domain_Function_Build</a:t>
            </a:r>
            <a:endParaRPr lang="en-US" dirty="0"/>
          </a:p>
          <a:p>
            <a:r>
              <a:rPr lang="en-US" dirty="0" err="1"/>
              <a:t>Domain_Function_Read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Domain_Function_BLD</a:t>
            </a:r>
            <a:endParaRPr lang="en-US" dirty="0"/>
          </a:p>
          <a:p>
            <a:r>
              <a:rPr lang="en-US" dirty="0" err="1"/>
              <a:t>Domain_Function_RD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488A4-F7B6-EA62-4CAD-646F17133CD8}"/>
              </a:ext>
            </a:extLst>
          </p:cNvPr>
          <p:cNvSpPr txBox="1"/>
          <p:nvPr/>
        </p:nvSpPr>
        <p:spPr>
          <a:xfrm>
            <a:off x="7612811" y="3226747"/>
            <a:ext cx="1990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Domain</a:t>
            </a:r>
          </a:p>
          <a:p>
            <a:r>
              <a:rPr lang="en-US" dirty="0"/>
              <a:t>Global - GLB</a:t>
            </a:r>
          </a:p>
          <a:p>
            <a:r>
              <a:rPr lang="en-US" dirty="0"/>
              <a:t>Sales - SLS</a:t>
            </a:r>
          </a:p>
          <a:p>
            <a:r>
              <a:rPr lang="en-US" dirty="0"/>
              <a:t>HR - HR</a:t>
            </a:r>
          </a:p>
          <a:p>
            <a:r>
              <a:rPr lang="en-US" dirty="0"/>
              <a:t>Operations - OPS</a:t>
            </a:r>
          </a:p>
          <a:p>
            <a:r>
              <a:rPr lang="en-US" dirty="0"/>
              <a:t>Marketing MKT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768BA7-30D9-D9EE-6A8B-23A0E512D541}"/>
              </a:ext>
            </a:extLst>
          </p:cNvPr>
          <p:cNvSpPr txBox="1"/>
          <p:nvPr/>
        </p:nvSpPr>
        <p:spPr>
          <a:xfrm>
            <a:off x="9903724" y="5437605"/>
            <a:ext cx="22188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Functions</a:t>
            </a:r>
          </a:p>
          <a:p>
            <a:r>
              <a:rPr lang="en-US" dirty="0"/>
              <a:t>Data Engineering - DE</a:t>
            </a:r>
          </a:p>
          <a:p>
            <a:r>
              <a:rPr lang="en-US" dirty="0"/>
              <a:t>Data Analytics - DA</a:t>
            </a:r>
          </a:p>
          <a:p>
            <a:r>
              <a:rPr lang="en-US" dirty="0"/>
              <a:t>Data Science- DS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BF390-34E1-5944-B904-041D9F58AC2F}"/>
              </a:ext>
            </a:extLst>
          </p:cNvPr>
          <p:cNvSpPr txBox="1"/>
          <p:nvPr/>
        </p:nvSpPr>
        <p:spPr>
          <a:xfrm>
            <a:off x="607491" y="4103910"/>
            <a:ext cx="2481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Entra Groups</a:t>
            </a:r>
          </a:p>
          <a:p>
            <a:r>
              <a:rPr lang="en-US" dirty="0"/>
              <a:t>Fabic_Admin_Build</a:t>
            </a:r>
          </a:p>
          <a:p>
            <a:r>
              <a:rPr lang="en-US" dirty="0" err="1"/>
              <a:t>Fabric_Preview_Build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6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D12C2-45B0-20F1-6539-4EB79A9C3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342" y="319565"/>
            <a:ext cx="914400" cy="914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018DC5F-64D5-B4FA-BD1A-0C6892E3D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92" y="169408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76EF27-C7A5-4788-B745-6F21542CCF14}"/>
              </a:ext>
            </a:extLst>
          </p:cNvPr>
          <p:cNvSpPr txBox="1"/>
          <p:nvPr/>
        </p:nvSpPr>
        <p:spPr>
          <a:xfrm>
            <a:off x="172791" y="1966616"/>
            <a:ext cx="187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Industry Solutions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CB0028-61B4-F862-23C8-0F6B7449FC42}"/>
              </a:ext>
            </a:extLst>
          </p:cNvPr>
          <p:cNvSpPr txBox="1"/>
          <p:nvPr/>
        </p:nvSpPr>
        <p:spPr>
          <a:xfrm>
            <a:off x="172791" y="592099"/>
            <a:ext cx="74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Fabric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3EBF69-DF80-C01F-D263-813474BAC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92" y="297180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D0A546-4BB4-5678-2E58-192DD062D382}"/>
              </a:ext>
            </a:extLst>
          </p:cNvPr>
          <p:cNvSpPr txBox="1"/>
          <p:nvPr/>
        </p:nvSpPr>
        <p:spPr>
          <a:xfrm>
            <a:off x="172791" y="3244334"/>
            <a:ext cx="104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Lake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0D8989-5BC9-AFD9-1CB6-F7AE26636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4249518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87F6B0-28CB-8921-B0DA-CC70449FC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4558456"/>
            <a:ext cx="457200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F84522-C6DF-E4A0-DA81-A1FAD4F4D2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4575454"/>
            <a:ext cx="457200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0235B3-FC3B-E61B-9D82-8510C34949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5544918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5A1763-4D13-B883-7A25-42D0A0B329B7}"/>
              </a:ext>
            </a:extLst>
          </p:cNvPr>
          <p:cNvSpPr txBox="1"/>
          <p:nvPr/>
        </p:nvSpPr>
        <p:spPr>
          <a:xfrm>
            <a:off x="216795" y="5817452"/>
            <a:ext cx="95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Synapse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61F938A-6D90-6CD5-475C-A2F197156D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39" y="319565"/>
            <a:ext cx="914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055661-FC4A-42C6-95E5-6EC122A535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39" y="1764448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67CF0B-C9D7-EE05-3155-D830B4319123}"/>
              </a:ext>
            </a:extLst>
          </p:cNvPr>
          <p:cNvSpPr txBox="1"/>
          <p:nvPr/>
        </p:nvSpPr>
        <p:spPr>
          <a:xfrm>
            <a:off x="4181475" y="592099"/>
            <a:ext cx="178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Engineering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A7B39F-9B53-A441-53B0-467EC051729B}"/>
              </a:ext>
            </a:extLst>
          </p:cNvPr>
          <p:cNvSpPr txBox="1"/>
          <p:nvPr/>
        </p:nvSpPr>
        <p:spPr>
          <a:xfrm>
            <a:off x="4181475" y="1852316"/>
            <a:ext cx="1380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167362C-E74F-6D1E-C907-E6E26ED5ED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413" y="2787134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8D5F01-CA32-78E4-54F4-39FC0B529255}"/>
              </a:ext>
            </a:extLst>
          </p:cNvPr>
          <p:cNvSpPr txBox="1"/>
          <p:nvPr/>
        </p:nvSpPr>
        <p:spPr>
          <a:xfrm>
            <a:off x="4181475" y="3029219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Warehouse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3B754E0-94C8-D9D7-0098-71BFE7A10E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413" y="4118254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0F331D-E93F-44AA-F8AF-B5C5CFBC7309}"/>
              </a:ext>
            </a:extLst>
          </p:cNvPr>
          <p:cNvSpPr txBox="1"/>
          <p:nvPr/>
        </p:nvSpPr>
        <p:spPr>
          <a:xfrm>
            <a:off x="4286250" y="4398765"/>
            <a:ext cx="135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House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13D1EA1-7081-2A16-9F02-1FEC9F7D2A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413" y="5583018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D5DB76E-D418-C1E6-48E6-AFAC36420C40}"/>
              </a:ext>
            </a:extLst>
          </p:cNvPr>
          <p:cNvSpPr txBox="1"/>
          <p:nvPr/>
        </p:nvSpPr>
        <p:spPr>
          <a:xfrm>
            <a:off x="4286250" y="5855552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5A871FC-D0A0-84A5-7B77-FAD5AFB904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647" y="319565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308C1F9-3AC7-F374-F986-229796DE60D2}"/>
              </a:ext>
            </a:extLst>
          </p:cNvPr>
          <p:cNvSpPr txBox="1"/>
          <p:nvPr/>
        </p:nvSpPr>
        <p:spPr>
          <a:xfrm>
            <a:off x="7477125" y="59209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Copilot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CEF3D-2DAF-DCD2-0A45-CFDB99BB6C04}"/>
              </a:ext>
            </a:extLst>
          </p:cNvPr>
          <p:cNvSpPr txBox="1"/>
          <p:nvPr/>
        </p:nvSpPr>
        <p:spPr>
          <a:xfrm>
            <a:off x="200381" y="4602390"/>
            <a:ext cx="1013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737815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9DE65-175B-4C58-4EBC-FF2C3BE84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45" y="391878"/>
            <a:ext cx="4572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99FACC-A219-3AF5-5FD1-6B8AD64A7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45" y="945413"/>
            <a:ext cx="457200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D8A7C5-C59A-63D3-5B00-647CC6C35F8D}"/>
              </a:ext>
            </a:extLst>
          </p:cNvPr>
          <p:cNvSpPr txBox="1"/>
          <p:nvPr/>
        </p:nvSpPr>
        <p:spPr>
          <a:xfrm>
            <a:off x="155660" y="43581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Skill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F8CC8-88E0-AEBF-FC29-E1EBD279652E}"/>
              </a:ext>
            </a:extLst>
          </p:cNvPr>
          <p:cNvSpPr txBox="1"/>
          <p:nvPr/>
        </p:nvSpPr>
        <p:spPr>
          <a:xfrm>
            <a:off x="155660" y="989347"/>
            <a:ext cx="1881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 Development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B00CB2-00F8-FA3B-F892-D1EF340AF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45" y="1547513"/>
            <a:ext cx="457200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B05DC6-0049-CB9F-4E13-477487A4F73E}"/>
              </a:ext>
            </a:extLst>
          </p:cNvPr>
          <p:cNvSpPr txBox="1"/>
          <p:nvPr/>
        </p:nvSpPr>
        <p:spPr>
          <a:xfrm>
            <a:off x="155660" y="1591447"/>
            <a:ext cx="649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B199EE-D0BE-3116-4CE0-5533B7173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45" y="2131782"/>
            <a:ext cx="457200" cy="45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C2EBD1-097E-C523-40BB-9A87FF46B121}"/>
              </a:ext>
            </a:extLst>
          </p:cNvPr>
          <p:cNvSpPr txBox="1"/>
          <p:nvPr/>
        </p:nvSpPr>
        <p:spPr>
          <a:xfrm>
            <a:off x="155660" y="217571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Copilot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CB4A33-C304-B3E1-766F-8698B8AABB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45" y="3200937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B9CB35-56AB-4F3B-9203-69B31EA311A4}"/>
              </a:ext>
            </a:extLst>
          </p:cNvPr>
          <p:cNvSpPr txBox="1"/>
          <p:nvPr/>
        </p:nvSpPr>
        <p:spPr>
          <a:xfrm>
            <a:off x="155660" y="3244871"/>
            <a:ext cx="1329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factory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0EE3D0-839B-808A-DEE8-D7355EFBA3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45" y="3814689"/>
            <a:ext cx="457200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18298C-CCE8-9BC3-9BC9-828628645E4D}"/>
              </a:ext>
            </a:extLst>
          </p:cNvPr>
          <p:cNvSpPr txBox="1"/>
          <p:nvPr/>
        </p:nvSpPr>
        <p:spPr>
          <a:xfrm>
            <a:off x="155660" y="3858623"/>
            <a:ext cx="1709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warehouse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7A83F8-A680-B43E-DB49-E404C5B3EA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45" y="4440299"/>
            <a:ext cx="457200" cy="457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0E377CA-DF99-CEE4-6C8E-05134EBF4F27}"/>
              </a:ext>
            </a:extLst>
          </p:cNvPr>
          <p:cNvSpPr txBox="1"/>
          <p:nvPr/>
        </p:nvSpPr>
        <p:spPr>
          <a:xfrm>
            <a:off x="155660" y="448423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9AFF033-0D53-542B-31A9-8FB528BDA2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45" y="5045119"/>
            <a:ext cx="457200" cy="457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140C29-F5C8-237B-4C68-C0B5D848477D}"/>
              </a:ext>
            </a:extLst>
          </p:cNvPr>
          <p:cNvSpPr txBox="1"/>
          <p:nvPr/>
        </p:nvSpPr>
        <p:spPr>
          <a:xfrm>
            <a:off x="155660" y="5089053"/>
            <a:ext cx="158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Dataflow Gen2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4A4988D-9812-654F-68E0-30327A39D5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45" y="5750561"/>
            <a:ext cx="457200" cy="457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BD4A309-E332-D369-4BD8-8B6075DB6FDE}"/>
              </a:ext>
            </a:extLst>
          </p:cNvPr>
          <p:cNvSpPr txBox="1"/>
          <p:nvPr/>
        </p:nvSpPr>
        <p:spPr>
          <a:xfrm>
            <a:off x="155660" y="5794495"/>
            <a:ext cx="147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220282-0BEB-DC2D-A4B9-FCE4600F67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45" y="6217494"/>
            <a:ext cx="457200" cy="457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C18FFB-21D4-37AB-5432-A1013DE5ED16}"/>
              </a:ext>
            </a:extLst>
          </p:cNvPr>
          <p:cNvSpPr txBox="1"/>
          <p:nvPr/>
        </p:nvSpPr>
        <p:spPr>
          <a:xfrm>
            <a:off x="155660" y="6261428"/>
            <a:ext cx="13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house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0F6F08C-1DE1-2CBE-7AA9-17493204F7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74" y="391878"/>
            <a:ext cx="457200" cy="45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D574C4A-8045-8A59-1C75-36C6C3E18953}"/>
              </a:ext>
            </a:extLst>
          </p:cNvPr>
          <p:cNvSpPr txBox="1"/>
          <p:nvPr/>
        </p:nvSpPr>
        <p:spPr>
          <a:xfrm>
            <a:off x="3553716" y="435812"/>
            <a:ext cx="1494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Schema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C50A9E8-E7F5-A0D1-708C-2A719F4298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74" y="945413"/>
            <a:ext cx="457200" cy="4572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12A3CF6-ECDF-A75B-B7C3-E71E193749B7}"/>
              </a:ext>
            </a:extLst>
          </p:cNvPr>
          <p:cNvSpPr txBox="1"/>
          <p:nvPr/>
        </p:nvSpPr>
        <p:spPr>
          <a:xfrm>
            <a:off x="3553716" y="989347"/>
            <a:ext cx="142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Stream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7175D43-7874-A969-D92F-F6B5A4B48F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74" y="1547513"/>
            <a:ext cx="457200" cy="4572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4D050E3-2E5D-110D-9671-5B3B19E9D882}"/>
              </a:ext>
            </a:extLst>
          </p:cNvPr>
          <p:cNvSpPr txBox="1"/>
          <p:nvPr/>
        </p:nvSpPr>
        <p:spPr>
          <a:xfrm>
            <a:off x="3553716" y="1591447"/>
            <a:ext cx="13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954E9B-77E7-26B2-1377-584D214024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74" y="2131782"/>
            <a:ext cx="457200" cy="4572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7B48320-0F60-98CA-99BB-0F1A2C7115CF}"/>
              </a:ext>
            </a:extLst>
          </p:cNvPr>
          <p:cNvSpPr txBox="1"/>
          <p:nvPr/>
        </p:nvSpPr>
        <p:spPr>
          <a:xfrm>
            <a:off x="3553716" y="2175716"/>
            <a:ext cx="12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Exploration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43D4F7F-FB97-CE4A-B565-0AEC3C6C8A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74" y="3135142"/>
            <a:ext cx="457200" cy="4572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325E3CB-F302-3FDB-CCAB-86623A83A829}"/>
              </a:ext>
            </a:extLst>
          </p:cNvPr>
          <p:cNvSpPr txBox="1"/>
          <p:nvPr/>
        </p:nvSpPr>
        <p:spPr>
          <a:xfrm>
            <a:off x="3553716" y="3244871"/>
            <a:ext cx="147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KQL Database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E502121-FF0F-D724-B849-647E750EF2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74" y="3814689"/>
            <a:ext cx="457200" cy="457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C9AAE8E-E76E-3A3B-8D3A-8FC9B393779B}"/>
              </a:ext>
            </a:extLst>
          </p:cNvPr>
          <p:cNvSpPr txBox="1"/>
          <p:nvPr/>
        </p:nvSpPr>
        <p:spPr>
          <a:xfrm>
            <a:off x="3553716" y="3858623"/>
            <a:ext cx="117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Lakehouse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263FEAB-C8A6-E658-9F9C-C163DAA4540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74" y="4440299"/>
            <a:ext cx="457200" cy="4572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2B2B18F-7172-E665-FCF4-A76910271429}"/>
              </a:ext>
            </a:extLst>
          </p:cNvPr>
          <p:cNvSpPr txBox="1"/>
          <p:nvPr/>
        </p:nvSpPr>
        <p:spPr>
          <a:xfrm>
            <a:off x="3553716" y="4484233"/>
            <a:ext cx="107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Shortcuts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AB2BE94D-8AAA-6D25-CB1F-77986BB14AF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74" y="5045119"/>
            <a:ext cx="457200" cy="4572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5BCF9211-11FD-474F-B2A7-2ABB083BDFE1}"/>
              </a:ext>
            </a:extLst>
          </p:cNvPr>
          <p:cNvSpPr txBox="1"/>
          <p:nvPr/>
        </p:nvSpPr>
        <p:spPr>
          <a:xfrm>
            <a:off x="3553716" y="5089053"/>
            <a:ext cx="124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Metric Sets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40439DF-4F2C-0D5C-9D25-6C10F3458D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74" y="5750561"/>
            <a:ext cx="457200" cy="4572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700AF4A-C219-AB73-3C24-F6E7C576857E}"/>
              </a:ext>
            </a:extLst>
          </p:cNvPr>
          <p:cNvSpPr txBox="1"/>
          <p:nvPr/>
        </p:nvSpPr>
        <p:spPr>
          <a:xfrm>
            <a:off x="3553716" y="5655996"/>
            <a:ext cx="1823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Mirrored generic </a:t>
            </a:r>
          </a:p>
          <a:p>
            <a:r>
              <a:rPr lang="en-US" dirty="0"/>
              <a:t>database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7DAADC8-4D57-308B-54D2-C6CEBF24FE4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391878"/>
            <a:ext cx="457200" cy="4572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4CA4C05-5C20-3DE8-1034-70A22F2F4080}"/>
              </a:ext>
            </a:extLst>
          </p:cNvPr>
          <p:cNvSpPr txBox="1"/>
          <p:nvPr/>
        </p:nvSpPr>
        <p:spPr>
          <a:xfrm>
            <a:off x="6249201" y="435812"/>
            <a:ext cx="202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Science model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86442EB-146E-2E9A-D8D0-7FC2AF5EC48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945413"/>
            <a:ext cx="457200" cy="4572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107834A-918E-EC98-E27A-AB5F0A214BC7}"/>
              </a:ext>
            </a:extLst>
          </p:cNvPr>
          <p:cNvSpPr txBox="1"/>
          <p:nvPr/>
        </p:nvSpPr>
        <p:spPr>
          <a:xfrm>
            <a:off x="6249201" y="989347"/>
            <a:ext cx="12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Notebooks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80304DD-3E45-0D24-E18F-FF7D5E6E5F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1547513"/>
            <a:ext cx="457200" cy="4572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1A587BB-00F5-94BF-09F1-A1D112C0B6D2}"/>
              </a:ext>
            </a:extLst>
          </p:cNvPr>
          <p:cNvSpPr txBox="1"/>
          <p:nvPr/>
        </p:nvSpPr>
        <p:spPr>
          <a:xfrm>
            <a:off x="6249201" y="1591447"/>
            <a:ext cx="111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Paginated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2936DD0-E383-3B50-2BC9-28D9BACE09F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2131782"/>
            <a:ext cx="457200" cy="4572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17AE7B9-BAC4-BF24-8190-8C8C9A9E1086}"/>
              </a:ext>
            </a:extLst>
          </p:cNvPr>
          <p:cNvSpPr txBox="1"/>
          <p:nvPr/>
        </p:nvSpPr>
        <p:spPr>
          <a:xfrm>
            <a:off x="6249201" y="2175716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Pipeline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633E1577-4B13-2824-6F3F-5EF464B9A0B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2645351"/>
            <a:ext cx="457200" cy="4572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EFFE680D-511B-35B9-C390-933084D10747}"/>
              </a:ext>
            </a:extLst>
          </p:cNvPr>
          <p:cNvSpPr txBox="1"/>
          <p:nvPr/>
        </p:nvSpPr>
        <p:spPr>
          <a:xfrm>
            <a:off x="6249201" y="2689285"/>
            <a:ext cx="2173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Time Dashboard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C67DA94B-96A5-9CD3-3EE5-9DB2AB72194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3200937"/>
            <a:ext cx="457200" cy="4572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18A7CD91-55FB-EAE9-19DA-F6DD4468E21A}"/>
              </a:ext>
            </a:extLst>
          </p:cNvPr>
          <p:cNvSpPr txBox="1"/>
          <p:nvPr/>
        </p:nvSpPr>
        <p:spPr>
          <a:xfrm>
            <a:off x="6249201" y="3244871"/>
            <a:ext cx="110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Time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3181D0C0-D47F-A79C-3046-27A35A98FCB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3814689"/>
            <a:ext cx="457200" cy="4572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D7CFD43-18B5-3FBB-8F40-021A4E4A1B5A}"/>
              </a:ext>
            </a:extLst>
          </p:cNvPr>
          <p:cNvSpPr txBox="1"/>
          <p:nvPr/>
        </p:nvSpPr>
        <p:spPr>
          <a:xfrm>
            <a:off x="6249201" y="3858623"/>
            <a:ext cx="75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Reflex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1A7F540-4AC7-1F4C-95C1-FAD659A2CF6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4440299"/>
            <a:ext cx="457200" cy="4572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7481969-9A0C-E98D-2A64-527071C267A6}"/>
              </a:ext>
            </a:extLst>
          </p:cNvPr>
          <p:cNvSpPr txBox="1"/>
          <p:nvPr/>
        </p:nvSpPr>
        <p:spPr>
          <a:xfrm>
            <a:off x="6249201" y="4484233"/>
            <a:ext cx="123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Reflex Item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331394DF-BFBC-21B7-3A12-75FE534394E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5045119"/>
            <a:ext cx="457200" cy="45720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00CADBAB-E32D-C459-A303-76B62EAD8E6E}"/>
              </a:ext>
            </a:extLst>
          </p:cNvPr>
          <p:cNvSpPr txBox="1"/>
          <p:nvPr/>
        </p:nvSpPr>
        <p:spPr>
          <a:xfrm>
            <a:off x="6249201" y="5089053"/>
            <a:ext cx="821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Report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8E18B1CD-592C-3E5E-581F-3DEF72522EE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6217494"/>
            <a:ext cx="457200" cy="457200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0BF6EE42-07BC-EF39-3838-5246048EB65A}"/>
              </a:ext>
            </a:extLst>
          </p:cNvPr>
          <p:cNvSpPr txBox="1"/>
          <p:nvPr/>
        </p:nvSpPr>
        <p:spPr>
          <a:xfrm>
            <a:off x="6249201" y="5794495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Schema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067B8790-1751-CC6A-F542-5E3B908926B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326" y="391878"/>
            <a:ext cx="457200" cy="4572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4E5A015E-E10C-97C2-611B-D6E02808E526}"/>
              </a:ext>
            </a:extLst>
          </p:cNvPr>
          <p:cNvSpPr txBox="1"/>
          <p:nvPr/>
        </p:nvSpPr>
        <p:spPr>
          <a:xfrm>
            <a:off x="9277914" y="435812"/>
            <a:ext cx="110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Scorecard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D0B7667-F99A-ADD3-8373-EE930692399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326" y="945413"/>
            <a:ext cx="457200" cy="4572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D0C3316C-E6C6-FEE7-0074-30822108F2F1}"/>
              </a:ext>
            </a:extLst>
          </p:cNvPr>
          <p:cNvSpPr txBox="1"/>
          <p:nvPr/>
        </p:nvSpPr>
        <p:spPr>
          <a:xfrm>
            <a:off x="9277914" y="989347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 Model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DC8840A-C6D6-F2F9-4345-DA9A8A19A23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326" y="1547513"/>
            <a:ext cx="457200" cy="4572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E8691CCB-F6DB-B48E-9ED8-FC87C0F78D2D}"/>
              </a:ext>
            </a:extLst>
          </p:cNvPr>
          <p:cNvSpPr txBox="1"/>
          <p:nvPr/>
        </p:nvSpPr>
        <p:spPr>
          <a:xfrm>
            <a:off x="9277914" y="1591447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Spark Job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89249AF8-FB78-CB74-0C2D-91BA6D1B936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326" y="2131782"/>
            <a:ext cx="457200" cy="457200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AA31C8B8-A7A6-BFE6-CAF0-B99B340C982B}"/>
              </a:ext>
            </a:extLst>
          </p:cNvPr>
          <p:cNvSpPr txBox="1"/>
          <p:nvPr/>
        </p:nvSpPr>
        <p:spPr>
          <a:xfrm>
            <a:off x="9277914" y="2175716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Database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BD7E46A3-9C49-0D37-4ACF-7C8F2434DF4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326" y="2645351"/>
            <a:ext cx="457200" cy="45720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AA09CB7C-D9F9-0D3F-D4FA-91D00D484D14}"/>
              </a:ext>
            </a:extLst>
          </p:cNvPr>
          <p:cNvSpPr txBox="1"/>
          <p:nvPr/>
        </p:nvSpPr>
        <p:spPr>
          <a:xfrm>
            <a:off x="9277914" y="2689285"/>
            <a:ext cx="203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Streaming Dataflow</a:t>
            </a: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F5B9F0FD-9DF0-E930-1A2A-C99399A96DD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326" y="3200937"/>
            <a:ext cx="457200" cy="457200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E4A9F931-A275-147E-FA3F-61948E37B3D3}"/>
              </a:ext>
            </a:extLst>
          </p:cNvPr>
          <p:cNvSpPr txBox="1"/>
          <p:nvPr/>
        </p:nvSpPr>
        <p:spPr>
          <a:xfrm>
            <a:off x="9277914" y="3244871"/>
            <a:ext cx="205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Streaming Semantic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AB78C32E-EC6C-F093-0FCF-02EB6221CE8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74" y="2645351"/>
            <a:ext cx="457200" cy="457200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AA3808DB-433D-E4D3-893B-C631AED8D23E}"/>
              </a:ext>
            </a:extLst>
          </p:cNvPr>
          <p:cNvSpPr txBox="1"/>
          <p:nvPr/>
        </p:nvSpPr>
        <p:spPr>
          <a:xfrm>
            <a:off x="3553716" y="2689285"/>
            <a:ext cx="865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Folders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A8171D90-9E52-5C39-517E-172C69470B5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5750561"/>
            <a:ext cx="457200" cy="457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ACE22F4-3364-C909-3094-D42DC5C05F7C}"/>
              </a:ext>
            </a:extLst>
          </p:cNvPr>
          <p:cNvSpPr txBox="1"/>
          <p:nvPr/>
        </p:nvSpPr>
        <p:spPr>
          <a:xfrm>
            <a:off x="6249201" y="62614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Schema model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0EDE45D2-B62D-8BA9-9678-549C1843491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45" y="2645351"/>
            <a:ext cx="457200" cy="45720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DC3DEAF2-3BEC-DE71-E4F3-53364ACB8A87}"/>
              </a:ext>
            </a:extLst>
          </p:cNvPr>
          <p:cNvSpPr txBox="1"/>
          <p:nvPr/>
        </p:nvSpPr>
        <p:spPr>
          <a:xfrm>
            <a:off x="155660" y="2689285"/>
            <a:ext cx="102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Job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229F3C03-BE89-1EE8-0EA9-6332599110E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326" y="3814689"/>
            <a:ext cx="457200" cy="457200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87734EE2-0340-D692-3B27-8FB201703679}"/>
              </a:ext>
            </a:extLst>
          </p:cNvPr>
          <p:cNvSpPr txBox="1"/>
          <p:nvPr/>
        </p:nvSpPr>
        <p:spPr>
          <a:xfrm>
            <a:off x="9277914" y="3858623"/>
            <a:ext cx="1309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Workspaces</a:t>
            </a:r>
          </a:p>
        </p:txBody>
      </p:sp>
    </p:spTree>
    <p:extLst>
      <p:ext uri="{BB962C8B-B14F-4D97-AF65-F5344CB8AC3E}">
        <p14:creationId xmlns:p14="http://schemas.microsoft.com/office/powerpoint/2010/main" val="1036428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36172E2-3268-4823-9152-CAE57ED25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271" y="3590924"/>
            <a:ext cx="2359580" cy="314610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0E44201-D07E-451F-80EE-61FD63D14F4C}"/>
              </a:ext>
            </a:extLst>
          </p:cNvPr>
          <p:cNvSpPr txBox="1">
            <a:spLocks/>
          </p:cNvSpPr>
          <p:nvPr/>
        </p:nvSpPr>
        <p:spPr>
          <a:xfrm>
            <a:off x="1524000" y="222324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dirty="0">
                <a:latin typeface="Arial" panose="020B0604020202020204" pitchFamily="34" charset="0"/>
                <a:cs typeface="Arial" panose="020B0604020202020204" pitchFamily="34" charset="0"/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46895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5896A809-FC08-45E9-B2DE-84012208A9BB}"/>
              </a:ext>
            </a:extLst>
          </p:cNvPr>
          <p:cNvGrpSpPr/>
          <p:nvPr/>
        </p:nvGrpSpPr>
        <p:grpSpPr>
          <a:xfrm>
            <a:off x="310791" y="294878"/>
            <a:ext cx="3640846" cy="457200"/>
            <a:chOff x="310791" y="319289"/>
            <a:chExt cx="3640846" cy="457200"/>
          </a:xfrm>
        </p:grpSpPr>
        <p:pic>
          <p:nvPicPr>
            <p:cNvPr id="105" name="Picture 10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97A570C-616D-4379-B762-9A25EA315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37" y="319289"/>
              <a:ext cx="457200" cy="457200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A4661D4-3941-49A4-BB42-82DE21402449}"/>
                </a:ext>
              </a:extLst>
            </p:cNvPr>
            <p:cNvSpPr txBox="1"/>
            <p:nvPr/>
          </p:nvSpPr>
          <p:spPr>
            <a:xfrm>
              <a:off x="310791" y="36322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App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4CAD081-D333-44AB-96DA-33DD8F79FABE}"/>
              </a:ext>
            </a:extLst>
          </p:cNvPr>
          <p:cNvGrpSpPr/>
          <p:nvPr/>
        </p:nvGrpSpPr>
        <p:grpSpPr>
          <a:xfrm>
            <a:off x="310791" y="838787"/>
            <a:ext cx="3640846" cy="457200"/>
            <a:chOff x="310791" y="846325"/>
            <a:chExt cx="3640846" cy="457200"/>
          </a:xfrm>
        </p:grpSpPr>
        <p:pic>
          <p:nvPicPr>
            <p:cNvPr id="107" name="Picture 10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ED5390-2653-43B3-9FC4-790190491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37" y="846325"/>
              <a:ext cx="457200" cy="457200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AA152DD-0511-4F74-A34A-153712574766}"/>
                </a:ext>
              </a:extLst>
            </p:cNvPr>
            <p:cNvSpPr txBox="1"/>
            <p:nvPr/>
          </p:nvSpPr>
          <p:spPr>
            <a:xfrm>
              <a:off x="310791" y="890259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Calculated Column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63091562-36BE-475B-A73D-535F2DD927C7}"/>
              </a:ext>
            </a:extLst>
          </p:cNvPr>
          <p:cNvGrpSpPr/>
          <p:nvPr/>
        </p:nvGrpSpPr>
        <p:grpSpPr>
          <a:xfrm>
            <a:off x="310791" y="1382696"/>
            <a:ext cx="3640846" cy="457200"/>
            <a:chOff x="310791" y="1373362"/>
            <a:chExt cx="3640846" cy="457200"/>
          </a:xfrm>
        </p:grpSpPr>
        <p:pic>
          <p:nvPicPr>
            <p:cNvPr id="109" name="Picture 10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733863C-7231-4359-AA9B-56ED45A6C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37" y="1373362"/>
              <a:ext cx="457200" cy="457200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500DD50-EA17-4864-8448-68ADEAAF0248}"/>
                </a:ext>
              </a:extLst>
            </p:cNvPr>
            <p:cNvSpPr txBox="1"/>
            <p:nvPr/>
          </p:nvSpPr>
          <p:spPr>
            <a:xfrm>
              <a:off x="310791" y="1417296"/>
              <a:ext cx="3057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Calculated Column Numeric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A8B4DC20-3FD1-4044-A861-6D273276CE23}"/>
              </a:ext>
            </a:extLst>
          </p:cNvPr>
          <p:cNvGrpSpPr/>
          <p:nvPr/>
        </p:nvGrpSpPr>
        <p:grpSpPr>
          <a:xfrm>
            <a:off x="310791" y="1926605"/>
            <a:ext cx="3640846" cy="457200"/>
            <a:chOff x="310791" y="1900398"/>
            <a:chExt cx="3640846" cy="457200"/>
          </a:xfrm>
        </p:grpSpPr>
        <p:pic>
          <p:nvPicPr>
            <p:cNvPr id="111" name="Picture 11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FC18D07-9DBA-46E8-8D88-8D569EF7B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37" y="1900398"/>
              <a:ext cx="457200" cy="45720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F93B444-F6C4-4862-A304-090C125CE825}"/>
                </a:ext>
              </a:extLst>
            </p:cNvPr>
            <p:cNvSpPr txBox="1"/>
            <p:nvPr/>
          </p:nvSpPr>
          <p:spPr>
            <a:xfrm>
              <a:off x="310791" y="1944332"/>
              <a:ext cx="1886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Calculated Table</a:t>
              </a:r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F1C21450-342E-48F0-8307-EE50746D612F}"/>
              </a:ext>
            </a:extLst>
          </p:cNvPr>
          <p:cNvGrpSpPr/>
          <p:nvPr/>
        </p:nvGrpSpPr>
        <p:grpSpPr>
          <a:xfrm>
            <a:off x="310791" y="2470514"/>
            <a:ext cx="3640846" cy="457200"/>
            <a:chOff x="310791" y="2427435"/>
            <a:chExt cx="3640846" cy="457200"/>
          </a:xfrm>
        </p:grpSpPr>
        <p:pic>
          <p:nvPicPr>
            <p:cNvPr id="113" name="Picture 1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5D03CD3-B834-4191-BE49-1837F23B0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37" y="2427435"/>
              <a:ext cx="457200" cy="45720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052AC53-EF81-41C9-96D1-DEF23B5C3DB2}"/>
                </a:ext>
              </a:extLst>
            </p:cNvPr>
            <p:cNvSpPr txBox="1"/>
            <p:nvPr/>
          </p:nvSpPr>
          <p:spPr>
            <a:xfrm>
              <a:off x="310791" y="247136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Certified</a:t>
              </a:r>
            </a:p>
          </p:txBody>
        </p:sp>
      </p:grpSp>
      <p:pic>
        <p:nvPicPr>
          <p:cNvPr id="115" name="Picture 114" descr="Shape&#10;&#10;Description automatically generated with low confidence">
            <a:extLst>
              <a:ext uri="{FF2B5EF4-FFF2-40B4-BE49-F238E27FC236}">
                <a16:creationId xmlns:a16="http://schemas.microsoft.com/office/drawing/2014/main" id="{5C63CE78-2FDA-423C-9D2E-8F87FEA500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37" y="3014423"/>
            <a:ext cx="457200" cy="457200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BB2CD775-8481-4502-85BB-556898323A59}"/>
              </a:ext>
            </a:extLst>
          </p:cNvPr>
          <p:cNvSpPr txBox="1"/>
          <p:nvPr/>
        </p:nvSpPr>
        <p:spPr>
          <a:xfrm>
            <a:off x="310791" y="3058357"/>
            <a:ext cx="299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Change Detection Measure</a:t>
            </a:r>
          </a:p>
        </p:txBody>
      </p: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40AF7702-33BB-4EB1-908C-26F24218117E}"/>
              </a:ext>
            </a:extLst>
          </p:cNvPr>
          <p:cNvGrpSpPr/>
          <p:nvPr/>
        </p:nvGrpSpPr>
        <p:grpSpPr>
          <a:xfrm>
            <a:off x="310791" y="3586790"/>
            <a:ext cx="3640846" cy="457200"/>
            <a:chOff x="310791" y="3481508"/>
            <a:chExt cx="3640846" cy="457200"/>
          </a:xfrm>
        </p:grpSpPr>
        <p:pic>
          <p:nvPicPr>
            <p:cNvPr id="3" name="Picture 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FC9310B-8EF8-49C3-8A1A-2675CAC6E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37" y="3481508"/>
              <a:ext cx="457200" cy="457200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9C47937-3B5C-44FF-AD02-D992E63F81A8}"/>
                </a:ext>
              </a:extLst>
            </p:cNvPr>
            <p:cNvSpPr txBox="1"/>
            <p:nvPr/>
          </p:nvSpPr>
          <p:spPr>
            <a:xfrm>
              <a:off x="310791" y="3525442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Computed Entity</a:t>
              </a: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776E8B2-956F-4521-908F-24CCF919DA6A}"/>
              </a:ext>
            </a:extLst>
          </p:cNvPr>
          <p:cNvGrpSpPr/>
          <p:nvPr/>
        </p:nvGrpSpPr>
        <p:grpSpPr>
          <a:xfrm>
            <a:off x="310791" y="4130699"/>
            <a:ext cx="3640846" cy="457200"/>
            <a:chOff x="310791" y="4008544"/>
            <a:chExt cx="3640846" cy="457200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30D2948-39A6-488C-96B6-E3D1ABE0F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37" y="4008544"/>
              <a:ext cx="457200" cy="457200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D577180-763D-4FF0-B344-AAA406F125F9}"/>
                </a:ext>
              </a:extLst>
            </p:cNvPr>
            <p:cNvSpPr txBox="1"/>
            <p:nvPr/>
          </p:nvSpPr>
          <p:spPr>
            <a:xfrm>
              <a:off x="310791" y="4052478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Dataflow</a:t>
              </a:r>
            </a:p>
          </p:txBody>
        </p: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2651814-89C5-4ABF-B55B-939656F2C798}"/>
              </a:ext>
            </a:extLst>
          </p:cNvPr>
          <p:cNvGrpSpPr/>
          <p:nvPr/>
        </p:nvGrpSpPr>
        <p:grpSpPr>
          <a:xfrm>
            <a:off x="310791" y="4674608"/>
            <a:ext cx="3640846" cy="457200"/>
            <a:chOff x="310791" y="4535581"/>
            <a:chExt cx="3640846" cy="457200"/>
          </a:xfrm>
        </p:grpSpPr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C5F6542-F8CF-41DD-B606-C7EA10DFA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37" y="4535581"/>
              <a:ext cx="457200" cy="457200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AFB3C85-8668-4A59-B004-0E131A91106F}"/>
                </a:ext>
              </a:extLst>
            </p:cNvPr>
            <p:cNvSpPr txBox="1"/>
            <p:nvPr/>
          </p:nvSpPr>
          <p:spPr>
            <a:xfrm>
              <a:off x="310791" y="4579515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Data group</a:t>
              </a: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3563B0A-9DD1-46E4-9CA3-94EB2975AE7D}"/>
              </a:ext>
            </a:extLst>
          </p:cNvPr>
          <p:cNvGrpSpPr/>
          <p:nvPr/>
        </p:nvGrpSpPr>
        <p:grpSpPr>
          <a:xfrm>
            <a:off x="310791" y="5218517"/>
            <a:ext cx="3640846" cy="457200"/>
            <a:chOff x="310791" y="5062617"/>
            <a:chExt cx="3640846" cy="457200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221EB72-BA19-40B6-8157-C93BC7894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37" y="5062617"/>
              <a:ext cx="457200" cy="457200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38EB34E-F175-4834-8EF3-6F848D070B51}"/>
                </a:ext>
              </a:extLst>
            </p:cNvPr>
            <p:cNvSpPr txBox="1"/>
            <p:nvPr/>
          </p:nvSpPr>
          <p:spPr>
            <a:xfrm>
              <a:off x="310791" y="5106551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E09A862F-FC3C-4FE5-A3A1-5F857A9DDA8B}"/>
              </a:ext>
            </a:extLst>
          </p:cNvPr>
          <p:cNvGrpSpPr/>
          <p:nvPr/>
        </p:nvGrpSpPr>
        <p:grpSpPr>
          <a:xfrm>
            <a:off x="310791" y="5762426"/>
            <a:ext cx="3640846" cy="457200"/>
            <a:chOff x="310791" y="5589653"/>
            <a:chExt cx="3640846" cy="457200"/>
          </a:xfrm>
        </p:grpSpPr>
        <p:pic>
          <p:nvPicPr>
            <p:cNvPr id="11" name="Picture 1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685188D-0167-4810-B4B8-62EDFDE60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37" y="5589653"/>
              <a:ext cx="457200" cy="457200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5625F91-231C-44DF-88C7-D45B4EDBF924}"/>
                </a:ext>
              </a:extLst>
            </p:cNvPr>
            <p:cNvSpPr txBox="1"/>
            <p:nvPr/>
          </p:nvSpPr>
          <p:spPr>
            <a:xfrm>
              <a:off x="310791" y="5633587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Dataset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5BF8A6B-EA0A-43E1-9A03-7874C17937E3}"/>
              </a:ext>
            </a:extLst>
          </p:cNvPr>
          <p:cNvGrpSpPr/>
          <p:nvPr/>
        </p:nvGrpSpPr>
        <p:grpSpPr>
          <a:xfrm>
            <a:off x="310791" y="6277874"/>
            <a:ext cx="4287147" cy="457200"/>
            <a:chOff x="310791" y="6210587"/>
            <a:chExt cx="4287147" cy="457200"/>
          </a:xfrm>
        </p:grpSpPr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6A4F5AA-BAE2-48AA-85A8-23F10543D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37" y="6210587"/>
              <a:ext cx="457200" cy="457200"/>
            </a:xfrm>
            <a:prstGeom prst="rect">
              <a:avLst/>
            </a:prstGeom>
          </p:spPr>
        </p:pic>
        <p:pic>
          <p:nvPicPr>
            <p:cNvPr id="15" name="Picture 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C2EC8A5A-327E-488E-B3B5-B6D8B7FB6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0738" y="6210587"/>
              <a:ext cx="457200" cy="457200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25E967B-6310-4B93-BD09-09BA157EDE4C}"/>
                </a:ext>
              </a:extLst>
            </p:cNvPr>
            <p:cNvSpPr txBox="1"/>
            <p:nvPr/>
          </p:nvSpPr>
          <p:spPr>
            <a:xfrm>
              <a:off x="310791" y="6254521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Dataverse</a:t>
              </a:r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1D36C9BD-9D9E-493A-999E-2421DCB74F33}"/>
              </a:ext>
            </a:extLst>
          </p:cNvPr>
          <p:cNvGrpSpPr/>
          <p:nvPr/>
        </p:nvGrpSpPr>
        <p:grpSpPr>
          <a:xfrm>
            <a:off x="4798522" y="294878"/>
            <a:ext cx="2882297" cy="457200"/>
            <a:chOff x="4798522" y="294878"/>
            <a:chExt cx="2882297" cy="457200"/>
          </a:xfrm>
        </p:grpSpPr>
        <p:pic>
          <p:nvPicPr>
            <p:cNvPr id="17" name="Picture 1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632F223-430A-41F1-B4A5-70EA0889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294878"/>
              <a:ext cx="457200" cy="457200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013E85B-0C77-4EF5-B05F-52C6009EA67A}"/>
                </a:ext>
              </a:extLst>
            </p:cNvPr>
            <p:cNvSpPr txBox="1"/>
            <p:nvPr/>
          </p:nvSpPr>
          <p:spPr>
            <a:xfrm>
              <a:off x="4798522" y="338812"/>
              <a:ext cx="1740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DateTime Field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4B215F74-7A63-42EF-A5FE-EFF3F8D349A1}"/>
              </a:ext>
            </a:extLst>
          </p:cNvPr>
          <p:cNvGrpSpPr/>
          <p:nvPr/>
        </p:nvGrpSpPr>
        <p:grpSpPr>
          <a:xfrm>
            <a:off x="4798522" y="838752"/>
            <a:ext cx="2882297" cy="457200"/>
            <a:chOff x="4798522" y="850234"/>
            <a:chExt cx="2882297" cy="457200"/>
          </a:xfrm>
        </p:grpSpPr>
        <p:pic>
          <p:nvPicPr>
            <p:cNvPr id="19" name="Picture 1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D3897F8-B53D-4E0E-97BB-3E7D3DAB1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850234"/>
              <a:ext cx="457200" cy="457200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1EF1D6F-367B-4F55-8D35-644FF0F052E6}"/>
                </a:ext>
              </a:extLst>
            </p:cNvPr>
            <p:cNvSpPr txBox="1"/>
            <p:nvPr/>
          </p:nvSpPr>
          <p:spPr>
            <a:xfrm>
              <a:off x="4798522" y="894168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Deployment Pipeline</a:t>
              </a:r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65224404-5932-4762-A675-C86C4C1E9CAA}"/>
              </a:ext>
            </a:extLst>
          </p:cNvPr>
          <p:cNvGrpSpPr/>
          <p:nvPr/>
        </p:nvGrpSpPr>
        <p:grpSpPr>
          <a:xfrm>
            <a:off x="4798522" y="4130699"/>
            <a:ext cx="2882297" cy="457200"/>
            <a:chOff x="4798522" y="3492261"/>
            <a:chExt cx="2882297" cy="457200"/>
          </a:xfrm>
        </p:grpSpPr>
        <p:pic>
          <p:nvPicPr>
            <p:cNvPr id="33" name="Picture 3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D376911-07D9-4909-99A0-B422ACC69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3492261"/>
              <a:ext cx="457200" cy="457200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4A2F77B-D0AB-4DFE-974C-441D2F39C185}"/>
                </a:ext>
              </a:extLst>
            </p:cNvPr>
            <p:cNvSpPr txBox="1"/>
            <p:nvPr/>
          </p:nvSpPr>
          <p:spPr>
            <a:xfrm>
              <a:off x="4798522" y="3536195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Goals</a:t>
              </a:r>
            </a:p>
          </p:txBody>
        </p: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727738B0-3D83-46B1-BC21-ADCFF73B873E}"/>
              </a:ext>
            </a:extLst>
          </p:cNvPr>
          <p:cNvGrpSpPr/>
          <p:nvPr/>
        </p:nvGrpSpPr>
        <p:grpSpPr>
          <a:xfrm>
            <a:off x="4798522" y="1382626"/>
            <a:ext cx="2882297" cy="457200"/>
            <a:chOff x="4798522" y="1406136"/>
            <a:chExt cx="2882297" cy="457200"/>
          </a:xfrm>
        </p:grpSpPr>
        <p:pic>
          <p:nvPicPr>
            <p:cNvPr id="25" name="Picture 2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484ABCF-C6A6-4491-9A85-CA649D3E1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1406136"/>
              <a:ext cx="457200" cy="457200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57BA9A7-0996-43CE-8D02-F42B5687E3BE}"/>
                </a:ext>
              </a:extLst>
            </p:cNvPr>
            <p:cNvSpPr txBox="1"/>
            <p:nvPr/>
          </p:nvSpPr>
          <p:spPr>
            <a:xfrm>
              <a:off x="4798522" y="1450070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Discover</a:t>
              </a:r>
            </a:p>
          </p:txBody>
        </p: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8ED11119-F80D-4DA1-8A67-085D77CC6A67}"/>
              </a:ext>
            </a:extLst>
          </p:cNvPr>
          <p:cNvGrpSpPr/>
          <p:nvPr/>
        </p:nvGrpSpPr>
        <p:grpSpPr>
          <a:xfrm>
            <a:off x="4798522" y="1926500"/>
            <a:ext cx="2882297" cy="457200"/>
            <a:chOff x="4798522" y="1910573"/>
            <a:chExt cx="2882297" cy="457200"/>
          </a:xfrm>
        </p:grpSpPr>
        <p:pic>
          <p:nvPicPr>
            <p:cNvPr id="27" name="Picture 2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7B16F3-803F-4AFA-B625-CA354D936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1910573"/>
              <a:ext cx="457200" cy="457200"/>
            </a:xfrm>
            <a:prstGeom prst="rect">
              <a:avLst/>
            </a:prstGeom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12762D3-E33F-46BE-B9A3-94C3C25A1498}"/>
                </a:ext>
              </a:extLst>
            </p:cNvPr>
            <p:cNvSpPr txBox="1"/>
            <p:nvPr/>
          </p:nvSpPr>
          <p:spPr>
            <a:xfrm>
              <a:off x="4798522" y="1954507"/>
              <a:ext cx="1847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Excel Workbook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7F61FC8-272E-4A9A-888C-B74C452ACA1C}"/>
              </a:ext>
            </a:extLst>
          </p:cNvPr>
          <p:cNvGrpSpPr/>
          <p:nvPr/>
        </p:nvGrpSpPr>
        <p:grpSpPr>
          <a:xfrm>
            <a:off x="4798522" y="2470374"/>
            <a:ext cx="2882297" cy="457200"/>
            <a:chOff x="4798522" y="2470374"/>
            <a:chExt cx="2882297" cy="457200"/>
          </a:xfrm>
        </p:grpSpPr>
        <p:pic>
          <p:nvPicPr>
            <p:cNvPr id="29" name="Picture 2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B2944CE-9F1C-41F8-A6D0-12AA5FBE2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2470374"/>
              <a:ext cx="457200" cy="457200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BD6CB6E-937C-4CE2-9803-F8EEB1FC6C26}"/>
                </a:ext>
              </a:extLst>
            </p:cNvPr>
            <p:cNvSpPr txBox="1"/>
            <p:nvPr/>
          </p:nvSpPr>
          <p:spPr>
            <a:xfrm>
              <a:off x="4798522" y="2514308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Folder</a:t>
              </a:r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F6D6676D-5A4E-4C7F-9F55-F21D15321710}"/>
              </a:ext>
            </a:extLst>
          </p:cNvPr>
          <p:cNvGrpSpPr/>
          <p:nvPr/>
        </p:nvGrpSpPr>
        <p:grpSpPr>
          <a:xfrm>
            <a:off x="4798522" y="3586790"/>
            <a:ext cx="2882297" cy="457200"/>
            <a:chOff x="4798522" y="3018472"/>
            <a:chExt cx="2882297" cy="457200"/>
          </a:xfrm>
        </p:grpSpPr>
        <p:pic>
          <p:nvPicPr>
            <p:cNvPr id="31" name="Picture 3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18B2C4A-3FF9-4156-BB7E-9CD55E930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3018472"/>
              <a:ext cx="457200" cy="457200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C2DB4AD-CF38-455F-81BC-771C8A742678}"/>
                </a:ext>
              </a:extLst>
            </p:cNvPr>
            <p:cNvSpPr txBox="1"/>
            <p:nvPr/>
          </p:nvSpPr>
          <p:spPr>
            <a:xfrm>
              <a:off x="4798522" y="3062406"/>
              <a:ext cx="1903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Geospatial Field</a:t>
              </a:r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DDD2CDCB-D87A-4A0E-86DB-743ADF2B7FED}"/>
              </a:ext>
            </a:extLst>
          </p:cNvPr>
          <p:cNvGrpSpPr/>
          <p:nvPr/>
        </p:nvGrpSpPr>
        <p:grpSpPr>
          <a:xfrm>
            <a:off x="4798522" y="4674608"/>
            <a:ext cx="2882297" cy="457200"/>
            <a:chOff x="4798522" y="3987052"/>
            <a:chExt cx="2882297" cy="457200"/>
          </a:xfrm>
        </p:grpSpPr>
        <p:pic>
          <p:nvPicPr>
            <p:cNvPr id="49" name="Picture 4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01BAE8B-BF48-4E2A-99E5-E35214469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3987052"/>
              <a:ext cx="457200" cy="457200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02E28D7-052A-4733-90BC-30A8C875828A}"/>
                </a:ext>
              </a:extLst>
            </p:cNvPr>
            <p:cNvSpPr txBox="1"/>
            <p:nvPr/>
          </p:nvSpPr>
          <p:spPr>
            <a:xfrm>
              <a:off x="4798522" y="4030986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Linked Entity</a:t>
              </a:r>
            </a:p>
          </p:txBody>
        </p:sp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44362A98-86A9-47D5-AD76-F113BB58C2C4}"/>
              </a:ext>
            </a:extLst>
          </p:cNvPr>
          <p:cNvGrpSpPr/>
          <p:nvPr/>
        </p:nvGrpSpPr>
        <p:grpSpPr>
          <a:xfrm>
            <a:off x="4798522" y="5218517"/>
            <a:ext cx="2882297" cy="457200"/>
            <a:chOff x="4798522" y="4564686"/>
            <a:chExt cx="2882297" cy="457200"/>
          </a:xfrm>
        </p:grpSpPr>
        <p:pic>
          <p:nvPicPr>
            <p:cNvPr id="35" name="Picture 3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6B1559F-8CAB-4C5D-ABA5-59D729B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4564686"/>
              <a:ext cx="457200" cy="457200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78CD200-11F1-4318-B3DE-6EA6D4590779}"/>
                </a:ext>
              </a:extLst>
            </p:cNvPr>
            <p:cNvSpPr txBox="1"/>
            <p:nvPr/>
          </p:nvSpPr>
          <p:spPr>
            <a:xfrm>
              <a:off x="4798522" y="4608620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Hierarchy</a:t>
              </a:r>
            </a:p>
          </p:txBody>
        </p:sp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E3B04B1D-76AA-499C-97FC-FEF37434430B}"/>
              </a:ext>
            </a:extLst>
          </p:cNvPr>
          <p:cNvGrpSpPr/>
          <p:nvPr/>
        </p:nvGrpSpPr>
        <p:grpSpPr>
          <a:xfrm>
            <a:off x="4798522" y="5762426"/>
            <a:ext cx="2882297" cy="457200"/>
            <a:chOff x="4798522" y="5178632"/>
            <a:chExt cx="2882297" cy="457200"/>
          </a:xfrm>
        </p:grpSpPr>
        <p:pic>
          <p:nvPicPr>
            <p:cNvPr id="43" name="Picture 4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0CF2BBE-F0AF-4BBA-8BD0-5FDF44E5A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5178632"/>
              <a:ext cx="457200" cy="457200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26FB89B-3FB7-4F4B-BD37-0BD47A7F2351}"/>
                </a:ext>
              </a:extLst>
            </p:cNvPr>
            <p:cNvSpPr txBox="1"/>
            <p:nvPr/>
          </p:nvSpPr>
          <p:spPr>
            <a:xfrm>
              <a:off x="4798522" y="522256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Identity Field</a:t>
              </a:r>
            </a:p>
          </p:txBody>
        </p:sp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69556A99-ECDC-431E-8107-2F290D2B152B}"/>
              </a:ext>
            </a:extLst>
          </p:cNvPr>
          <p:cNvGrpSpPr/>
          <p:nvPr/>
        </p:nvGrpSpPr>
        <p:grpSpPr>
          <a:xfrm>
            <a:off x="4798522" y="6277874"/>
            <a:ext cx="2882297" cy="457200"/>
            <a:chOff x="4798522" y="5749841"/>
            <a:chExt cx="2882297" cy="457200"/>
          </a:xfrm>
        </p:grpSpPr>
        <p:pic>
          <p:nvPicPr>
            <p:cNvPr id="45" name="Picture 4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3DAA844-BDDE-4960-ADBE-F3BCAE936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5749841"/>
              <a:ext cx="457200" cy="457200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CAF8864-9ABD-470F-8BEB-92515F6CA0E5}"/>
                </a:ext>
              </a:extLst>
            </p:cNvPr>
            <p:cNvSpPr txBox="1"/>
            <p:nvPr/>
          </p:nvSpPr>
          <p:spPr>
            <a:xfrm>
              <a:off x="4798522" y="5793775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KPI</a:t>
              </a:r>
            </a:p>
          </p:txBody>
        </p: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10686FDB-F996-42DF-8BD4-DF70FC882025}"/>
              </a:ext>
            </a:extLst>
          </p:cNvPr>
          <p:cNvGrpSpPr/>
          <p:nvPr/>
        </p:nvGrpSpPr>
        <p:grpSpPr>
          <a:xfrm>
            <a:off x="8037381" y="294878"/>
            <a:ext cx="2882297" cy="457200"/>
            <a:chOff x="4798522" y="6277874"/>
            <a:chExt cx="2882297" cy="457200"/>
          </a:xfrm>
        </p:grpSpPr>
        <p:pic>
          <p:nvPicPr>
            <p:cNvPr id="47" name="Picture 4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6B64452-AA63-47B7-BBE3-9A9A52F90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6277874"/>
              <a:ext cx="457200" cy="457200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29E8B61-D0DE-4340-98C1-2D80B12785F4}"/>
                </a:ext>
              </a:extLst>
            </p:cNvPr>
            <p:cNvSpPr txBox="1"/>
            <p:nvPr/>
          </p:nvSpPr>
          <p:spPr>
            <a:xfrm>
              <a:off x="4798522" y="6321808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Learn</a:t>
              </a:r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407E9F2F-9129-4B3D-8A6F-D9A3247125D0}"/>
              </a:ext>
            </a:extLst>
          </p:cNvPr>
          <p:cNvGrpSpPr/>
          <p:nvPr/>
        </p:nvGrpSpPr>
        <p:grpSpPr>
          <a:xfrm>
            <a:off x="8054474" y="867245"/>
            <a:ext cx="2878627" cy="457200"/>
            <a:chOff x="8067793" y="294878"/>
            <a:chExt cx="2878627" cy="457200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618DE73-B2AF-4797-BD4A-779EFB75D4DC}"/>
                </a:ext>
              </a:extLst>
            </p:cNvPr>
            <p:cNvSpPr txBox="1"/>
            <p:nvPr/>
          </p:nvSpPr>
          <p:spPr>
            <a:xfrm>
              <a:off x="8067793" y="338812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Measure</a:t>
              </a:r>
            </a:p>
          </p:txBody>
        </p:sp>
        <p:pic>
          <p:nvPicPr>
            <p:cNvPr id="168" name="Picture 16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C8494E2-4BAE-4228-B227-4A047BB08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20" y="294878"/>
              <a:ext cx="457200" cy="457200"/>
            </a:xfrm>
            <a:prstGeom prst="rect">
              <a:avLst/>
            </a:prstGeom>
          </p:spPr>
        </p:pic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8C7206A6-F5B5-47C4-B53D-274D0CB52F0E}"/>
              </a:ext>
            </a:extLst>
          </p:cNvPr>
          <p:cNvGrpSpPr/>
          <p:nvPr/>
        </p:nvGrpSpPr>
        <p:grpSpPr>
          <a:xfrm>
            <a:off x="8024650" y="1411154"/>
            <a:ext cx="2908451" cy="457200"/>
            <a:chOff x="8037969" y="850234"/>
            <a:chExt cx="2908451" cy="457200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EB20EDA-DAD6-46FA-BADD-48A9203A1F4C}"/>
                </a:ext>
              </a:extLst>
            </p:cNvPr>
            <p:cNvSpPr txBox="1"/>
            <p:nvPr/>
          </p:nvSpPr>
          <p:spPr>
            <a:xfrm>
              <a:off x="8037969" y="894168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Measure Group</a:t>
              </a:r>
            </a:p>
          </p:txBody>
        </p:sp>
        <p:pic>
          <p:nvPicPr>
            <p:cNvPr id="169" name="Picture 16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C358A4-67BC-43BB-9C5D-804E3F97E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20" y="850234"/>
              <a:ext cx="457200" cy="457200"/>
            </a:xfrm>
            <a:prstGeom prst="rect">
              <a:avLst/>
            </a:prstGeom>
          </p:spPr>
        </p:pic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DA38E573-F4E1-4D99-B6EC-1E4532559BF9}"/>
              </a:ext>
            </a:extLst>
          </p:cNvPr>
          <p:cNvGrpSpPr/>
          <p:nvPr/>
        </p:nvGrpSpPr>
        <p:grpSpPr>
          <a:xfrm>
            <a:off x="8039563" y="1955063"/>
            <a:ext cx="2893538" cy="457200"/>
            <a:chOff x="8052882" y="1406136"/>
            <a:chExt cx="2893538" cy="457200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1664688-D5AC-4489-AE39-72B2C92722C4}"/>
                </a:ext>
              </a:extLst>
            </p:cNvPr>
            <p:cNvSpPr txBox="1"/>
            <p:nvPr/>
          </p:nvSpPr>
          <p:spPr>
            <a:xfrm>
              <a:off x="8052882" y="1450070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Numeric Field</a:t>
              </a:r>
            </a:p>
          </p:txBody>
        </p:sp>
        <p:pic>
          <p:nvPicPr>
            <p:cNvPr id="170" name="Picture 16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FAA90BF-9A63-4764-A079-660F9DA4D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20" y="1406136"/>
              <a:ext cx="457200" cy="457200"/>
            </a:xfrm>
            <a:prstGeom prst="rect">
              <a:avLst/>
            </a:prstGeom>
          </p:spPr>
        </p:pic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0FA87A2C-7DBD-4CA8-B86D-EBFAE45BA146}"/>
              </a:ext>
            </a:extLst>
          </p:cNvPr>
          <p:cNvGrpSpPr/>
          <p:nvPr/>
        </p:nvGrpSpPr>
        <p:grpSpPr>
          <a:xfrm>
            <a:off x="8018709" y="2498972"/>
            <a:ext cx="2914392" cy="457200"/>
            <a:chOff x="8032028" y="1910573"/>
            <a:chExt cx="2914392" cy="457200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6F26D8F3-729C-4463-ADAD-0834E7DC3E7F}"/>
                </a:ext>
              </a:extLst>
            </p:cNvPr>
            <p:cNvSpPr txBox="1"/>
            <p:nvPr/>
          </p:nvSpPr>
          <p:spPr>
            <a:xfrm>
              <a:off x="8032028" y="1954507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Paginated Report</a:t>
              </a:r>
            </a:p>
          </p:txBody>
        </p:sp>
        <p:pic>
          <p:nvPicPr>
            <p:cNvPr id="171" name="Picture 17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DEAB96-3F24-4A14-8713-49597D2FD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20" y="1910573"/>
              <a:ext cx="457200" cy="457200"/>
            </a:xfrm>
            <a:prstGeom prst="rect">
              <a:avLst/>
            </a:prstGeom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FD2ECB67-E6E3-43BC-BDE5-EF0A424234D0}"/>
              </a:ext>
            </a:extLst>
          </p:cNvPr>
          <p:cNvGrpSpPr/>
          <p:nvPr/>
        </p:nvGrpSpPr>
        <p:grpSpPr>
          <a:xfrm>
            <a:off x="8018710" y="3042881"/>
            <a:ext cx="2914391" cy="457200"/>
            <a:chOff x="8032029" y="2499464"/>
            <a:chExt cx="2914391" cy="457200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B850CEB-0960-4083-9D61-DF9B5E4EB150}"/>
                </a:ext>
              </a:extLst>
            </p:cNvPr>
            <p:cNvSpPr txBox="1"/>
            <p:nvPr/>
          </p:nvSpPr>
          <p:spPr>
            <a:xfrm>
              <a:off x="8032029" y="2543398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Parameter</a:t>
              </a:r>
            </a:p>
          </p:txBody>
        </p:sp>
        <p:pic>
          <p:nvPicPr>
            <p:cNvPr id="172" name="Picture 17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80B86D2-C32C-4341-BB6D-69BEF014D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20" y="2499464"/>
              <a:ext cx="457200" cy="457200"/>
            </a:xfrm>
            <a:prstGeom prst="rect">
              <a:avLst/>
            </a:prstGeom>
          </p:spPr>
        </p:pic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EDCB2ED9-DA0A-44BB-9A23-3116C7483F1E}"/>
              </a:ext>
            </a:extLst>
          </p:cNvPr>
          <p:cNvGrpSpPr/>
          <p:nvPr/>
        </p:nvGrpSpPr>
        <p:grpSpPr>
          <a:xfrm>
            <a:off x="8018711" y="3586790"/>
            <a:ext cx="3519348" cy="457200"/>
            <a:chOff x="8032030" y="2974345"/>
            <a:chExt cx="3519348" cy="457200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73994EE7-0CE1-4C7F-8322-F22915163F86}"/>
                </a:ext>
              </a:extLst>
            </p:cNvPr>
            <p:cNvSpPr txBox="1"/>
            <p:nvPr/>
          </p:nvSpPr>
          <p:spPr>
            <a:xfrm>
              <a:off x="8032030" y="3018279"/>
              <a:ext cx="1415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Power Apps</a:t>
              </a:r>
            </a:p>
          </p:txBody>
        </p:sp>
        <p:pic>
          <p:nvPicPr>
            <p:cNvPr id="173" name="Picture 17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67E4B6B-68FB-45A6-B5AE-7D67DA79D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20" y="2974345"/>
              <a:ext cx="457200" cy="457200"/>
            </a:xfrm>
            <a:prstGeom prst="rect">
              <a:avLst/>
            </a:prstGeom>
          </p:spPr>
        </p:pic>
        <p:pic>
          <p:nvPicPr>
            <p:cNvPr id="174" name="Picture 173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42EB088-77A6-454E-9BA1-2DEF0D064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6631" y="2974345"/>
              <a:ext cx="474747" cy="457200"/>
            </a:xfrm>
            <a:prstGeom prst="rect">
              <a:avLst/>
            </a:prstGeom>
          </p:spPr>
        </p:pic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3E664B8B-517C-4EA3-B794-AA608CED3FB2}"/>
              </a:ext>
            </a:extLst>
          </p:cNvPr>
          <p:cNvSpPr txBox="1"/>
          <p:nvPr/>
        </p:nvSpPr>
        <p:spPr>
          <a:xfrm>
            <a:off x="8039564" y="4174633"/>
            <a:ext cx="187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Power Automate</a:t>
            </a:r>
          </a:p>
        </p:txBody>
      </p:sp>
      <p:pic>
        <p:nvPicPr>
          <p:cNvPr id="175" name="Picture 174" descr="Shape&#10;&#10;Description automatically generated with low confidence">
            <a:extLst>
              <a:ext uri="{FF2B5EF4-FFF2-40B4-BE49-F238E27FC236}">
                <a16:creationId xmlns:a16="http://schemas.microsoft.com/office/drawing/2014/main" id="{3D9A4EBA-A326-4709-905D-8FDAEABAC9A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901" y="4130699"/>
            <a:ext cx="457200" cy="457200"/>
          </a:xfrm>
          <a:prstGeom prst="rect">
            <a:avLst/>
          </a:prstGeom>
        </p:spPr>
      </p:pic>
      <p:pic>
        <p:nvPicPr>
          <p:cNvPr id="176" name="Picture 17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E22B757-AFA5-4248-A2BD-D21367D8D87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5" y="4130699"/>
            <a:ext cx="567641" cy="457200"/>
          </a:xfrm>
          <a:prstGeom prst="rect">
            <a:avLst/>
          </a:prstGeom>
        </p:spPr>
      </p:pic>
      <p:pic>
        <p:nvPicPr>
          <p:cNvPr id="178" name="Picture 177" descr="Shape&#10;&#10;Description automatically generated with low confidence">
            <a:extLst>
              <a:ext uri="{FF2B5EF4-FFF2-40B4-BE49-F238E27FC236}">
                <a16:creationId xmlns:a16="http://schemas.microsoft.com/office/drawing/2014/main" id="{41424E5C-7A7D-45D1-8014-330FF2D38A7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24" y="5218517"/>
            <a:ext cx="457200" cy="457200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6F7E7F6-F4DF-4A37-99B6-95BB576ED6E4}"/>
              </a:ext>
            </a:extLst>
          </p:cNvPr>
          <p:cNvGrpSpPr/>
          <p:nvPr/>
        </p:nvGrpSpPr>
        <p:grpSpPr>
          <a:xfrm>
            <a:off x="8048528" y="4674608"/>
            <a:ext cx="4072096" cy="457200"/>
            <a:chOff x="8061847" y="3987052"/>
            <a:chExt cx="4072096" cy="457200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DA65A94-91FE-4B4B-93B7-E8C6F2FEAB50}"/>
                </a:ext>
              </a:extLst>
            </p:cNvPr>
            <p:cNvSpPr txBox="1"/>
            <p:nvPr/>
          </p:nvSpPr>
          <p:spPr>
            <a:xfrm>
              <a:off x="8061847" y="4030986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Power BI</a:t>
              </a:r>
            </a:p>
          </p:txBody>
        </p:sp>
        <p:pic>
          <p:nvPicPr>
            <p:cNvPr id="177" name="Picture 176" descr="Icon&#10;&#10;Description automatically generated">
              <a:extLst>
                <a:ext uri="{FF2B5EF4-FFF2-40B4-BE49-F238E27FC236}">
                  <a16:creationId xmlns:a16="http://schemas.microsoft.com/office/drawing/2014/main" id="{C44D9463-1A56-4F8E-BF29-F3A60A89B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20" y="3987052"/>
              <a:ext cx="342900" cy="457200"/>
            </a:xfrm>
            <a:prstGeom prst="rect">
              <a:avLst/>
            </a:prstGeom>
          </p:spPr>
        </p:pic>
        <p:pic>
          <p:nvPicPr>
            <p:cNvPr id="179" name="Picture 178" descr="Icon&#10;&#10;Description automatically generated">
              <a:extLst>
                <a:ext uri="{FF2B5EF4-FFF2-40B4-BE49-F238E27FC236}">
                  <a16:creationId xmlns:a16="http://schemas.microsoft.com/office/drawing/2014/main" id="{EA8C2AB7-F2C4-4BC0-91DC-7EE24BC9E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5404" y="3987052"/>
              <a:ext cx="457200" cy="457200"/>
            </a:xfrm>
            <a:prstGeom prst="rect">
              <a:avLst/>
            </a:prstGeom>
          </p:spPr>
        </p:pic>
        <p:pic>
          <p:nvPicPr>
            <p:cNvPr id="180" name="Picture 179" descr="Icon&#10;&#10;Description automatically generated">
              <a:extLst>
                <a:ext uri="{FF2B5EF4-FFF2-40B4-BE49-F238E27FC236}">
                  <a16:creationId xmlns:a16="http://schemas.microsoft.com/office/drawing/2014/main" id="{0AEAD855-C488-4655-AD32-A52D7B8DC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6743" y="3987052"/>
              <a:ext cx="457200" cy="4572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FC6D932-266E-48A6-9800-406C65F6DAE7}"/>
              </a:ext>
            </a:extLst>
          </p:cNvPr>
          <p:cNvGrpSpPr/>
          <p:nvPr/>
        </p:nvGrpSpPr>
        <p:grpSpPr>
          <a:xfrm>
            <a:off x="8054472" y="5218517"/>
            <a:ext cx="2828244" cy="457200"/>
            <a:chOff x="8067791" y="4564686"/>
            <a:chExt cx="2828244" cy="457200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0F218B4-E9CE-4EAE-B21C-D18806767321}"/>
                </a:ext>
              </a:extLst>
            </p:cNvPr>
            <p:cNvSpPr txBox="1"/>
            <p:nvPr/>
          </p:nvSpPr>
          <p:spPr>
            <a:xfrm>
              <a:off x="8067791" y="4608620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PBI Data source File</a:t>
              </a:r>
            </a:p>
          </p:txBody>
        </p:sp>
        <p:pic>
          <p:nvPicPr>
            <p:cNvPr id="181" name="Picture 180" descr="Icon&#10;&#10;Description automatically generated">
              <a:extLst>
                <a:ext uri="{FF2B5EF4-FFF2-40B4-BE49-F238E27FC236}">
                  <a16:creationId xmlns:a16="http://schemas.microsoft.com/office/drawing/2014/main" id="{73D71A92-1A6C-4708-898E-2871C00B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20" y="4564686"/>
              <a:ext cx="406815" cy="457200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1A71FBD-D77B-4E29-94FC-FE23ED6B0C93}"/>
              </a:ext>
            </a:extLst>
          </p:cNvPr>
          <p:cNvGrpSpPr/>
          <p:nvPr/>
        </p:nvGrpSpPr>
        <p:grpSpPr>
          <a:xfrm>
            <a:off x="8018712" y="5762426"/>
            <a:ext cx="2914389" cy="457200"/>
            <a:chOff x="8032031" y="5178632"/>
            <a:chExt cx="2914389" cy="457200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3872FBC-35A2-43DF-B865-384CE7C481F6}"/>
                </a:ext>
              </a:extLst>
            </p:cNvPr>
            <p:cNvSpPr txBox="1"/>
            <p:nvPr/>
          </p:nvSpPr>
          <p:spPr>
            <a:xfrm>
              <a:off x="8032031" y="5222566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PBI Desktop</a:t>
              </a:r>
            </a:p>
          </p:txBody>
        </p:sp>
        <p:pic>
          <p:nvPicPr>
            <p:cNvPr id="182" name="Picture 181" descr="Icon&#10;&#10;Description automatically generated">
              <a:extLst>
                <a:ext uri="{FF2B5EF4-FFF2-40B4-BE49-F238E27FC236}">
                  <a16:creationId xmlns:a16="http://schemas.microsoft.com/office/drawing/2014/main" id="{29139EF4-3722-4CD3-8EAE-1D8850D8E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20" y="5178632"/>
              <a:ext cx="457200" cy="457200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2FEBC5F-BCD3-4DE9-8171-785B98A15B61}"/>
              </a:ext>
            </a:extLst>
          </p:cNvPr>
          <p:cNvGrpSpPr/>
          <p:nvPr/>
        </p:nvGrpSpPr>
        <p:grpSpPr>
          <a:xfrm>
            <a:off x="8032032" y="6277874"/>
            <a:ext cx="2914388" cy="457200"/>
            <a:chOff x="8032032" y="5749841"/>
            <a:chExt cx="2914388" cy="457200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4A9AA4D-E617-4DA1-96DC-1C09305D7C5C}"/>
                </a:ext>
              </a:extLst>
            </p:cNvPr>
            <p:cNvSpPr txBox="1"/>
            <p:nvPr/>
          </p:nvSpPr>
          <p:spPr>
            <a:xfrm>
              <a:off x="8032032" y="5793775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PBI Desktop Rep Serv</a:t>
              </a:r>
            </a:p>
          </p:txBody>
        </p:sp>
        <p:pic>
          <p:nvPicPr>
            <p:cNvPr id="183" name="Picture 182" descr="Icon&#10;&#10;Description automatically generated">
              <a:extLst>
                <a:ext uri="{FF2B5EF4-FFF2-40B4-BE49-F238E27FC236}">
                  <a16:creationId xmlns:a16="http://schemas.microsoft.com/office/drawing/2014/main" id="{6D54DB2C-8E39-4FFB-A70F-5D5CEEA19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20" y="5749841"/>
              <a:ext cx="457200" cy="457200"/>
            </a:xfrm>
            <a:prstGeom prst="rect">
              <a:avLst/>
            </a:pr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EBB980F-A37E-4CA9-BDD7-E19437F43E50}"/>
              </a:ext>
            </a:extLst>
          </p:cNvPr>
          <p:cNvGrpSpPr/>
          <p:nvPr/>
        </p:nvGrpSpPr>
        <p:grpSpPr>
          <a:xfrm>
            <a:off x="4798522" y="3014248"/>
            <a:ext cx="2882297" cy="457200"/>
            <a:chOff x="4798522" y="3014248"/>
            <a:chExt cx="2882297" cy="457200"/>
          </a:xfrm>
        </p:grpSpPr>
        <p:pic>
          <p:nvPicPr>
            <p:cNvPr id="211" name="Picture 210" descr="Icon&#10;&#10;Description automatically generated">
              <a:extLst>
                <a:ext uri="{FF2B5EF4-FFF2-40B4-BE49-F238E27FC236}">
                  <a16:creationId xmlns:a16="http://schemas.microsoft.com/office/drawing/2014/main" id="{D364012B-B4D4-4136-AF02-15B1F5167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69" y="3014248"/>
              <a:ext cx="458750" cy="457200"/>
            </a:xfrm>
            <a:prstGeom prst="rect">
              <a:avLst/>
            </a:prstGeom>
          </p:spPr>
        </p:pic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058203-EBED-46A6-8C6C-D40778719A8D}"/>
                </a:ext>
              </a:extLst>
            </p:cNvPr>
            <p:cNvSpPr txBox="1"/>
            <p:nvPr/>
          </p:nvSpPr>
          <p:spPr>
            <a:xfrm>
              <a:off x="4798522" y="3058182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Gateway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046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DBCBF611-A833-4194-B85D-F46541D06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04" y="772751"/>
            <a:ext cx="457200" cy="4572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1D450C2F-7D27-41FC-A789-41AEAAF9BB39}"/>
              </a:ext>
            </a:extLst>
          </p:cNvPr>
          <p:cNvSpPr txBox="1"/>
          <p:nvPr/>
        </p:nvSpPr>
        <p:spPr>
          <a:xfrm>
            <a:off x="315474" y="81668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PBI Report Builder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81D5107-C6DD-49C4-99EC-2D5EC9E3C9AF}"/>
              </a:ext>
            </a:extLst>
          </p:cNvPr>
          <p:cNvGrpSpPr/>
          <p:nvPr/>
        </p:nvGrpSpPr>
        <p:grpSpPr>
          <a:xfrm>
            <a:off x="315474" y="1955895"/>
            <a:ext cx="3320330" cy="481377"/>
            <a:chOff x="310791" y="1314585"/>
            <a:chExt cx="3320330" cy="481377"/>
          </a:xfrm>
        </p:grpSpPr>
        <p:pic>
          <p:nvPicPr>
            <p:cNvPr id="79" name="Picture 78" descr="Icon&#10;&#10;Description automatically generated">
              <a:extLst>
                <a:ext uri="{FF2B5EF4-FFF2-40B4-BE49-F238E27FC236}">
                  <a16:creationId xmlns:a16="http://schemas.microsoft.com/office/drawing/2014/main" id="{156671C9-27E3-4460-94B6-288AB8343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3921" y="1314585"/>
              <a:ext cx="457200" cy="457200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A5AC979-A892-4862-BC34-CE26FC0992D8}"/>
                </a:ext>
              </a:extLst>
            </p:cNvPr>
            <p:cNvSpPr txBox="1"/>
            <p:nvPr/>
          </p:nvSpPr>
          <p:spPr>
            <a:xfrm>
              <a:off x="310791" y="1426630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Power Query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CBDFF1-85FD-4B5B-8EEF-1964D9E6FFF6}"/>
              </a:ext>
            </a:extLst>
          </p:cNvPr>
          <p:cNvGrpSpPr/>
          <p:nvPr/>
        </p:nvGrpSpPr>
        <p:grpSpPr>
          <a:xfrm>
            <a:off x="315474" y="2571644"/>
            <a:ext cx="3968180" cy="491212"/>
            <a:chOff x="310791" y="1892593"/>
            <a:chExt cx="3968180" cy="491212"/>
          </a:xfrm>
        </p:grpSpPr>
        <p:pic>
          <p:nvPicPr>
            <p:cNvPr id="81" name="Picture 8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A811E9A-8E8A-4B32-8636-BC702AC31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368" y="1926605"/>
              <a:ext cx="457200" cy="457200"/>
            </a:xfrm>
            <a:prstGeom prst="rect">
              <a:avLst/>
            </a:prstGeom>
          </p:spPr>
        </p:pic>
        <p:pic>
          <p:nvPicPr>
            <p:cNvPr id="83" name="Picture 82" descr="Icon&#10;&#10;Description automatically generated">
              <a:extLst>
                <a:ext uri="{FF2B5EF4-FFF2-40B4-BE49-F238E27FC236}">
                  <a16:creationId xmlns:a16="http://schemas.microsoft.com/office/drawing/2014/main" id="{D34581DF-2D0A-4B3B-AA7C-57E8EA9C2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1771" y="1892593"/>
              <a:ext cx="457200" cy="45720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0DC7A3-FC6E-4483-9BD6-073A094FD34E}"/>
                </a:ext>
              </a:extLst>
            </p:cNvPr>
            <p:cNvSpPr txBox="1"/>
            <p:nvPr/>
          </p:nvSpPr>
          <p:spPr>
            <a:xfrm>
              <a:off x="310791" y="1970539"/>
              <a:ext cx="23221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Power Virtual Agents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857F56-D7F5-4DB9-8216-391CA1A498E6}"/>
              </a:ext>
            </a:extLst>
          </p:cNvPr>
          <p:cNvGrpSpPr/>
          <p:nvPr/>
        </p:nvGrpSpPr>
        <p:grpSpPr>
          <a:xfrm>
            <a:off x="315474" y="3197228"/>
            <a:ext cx="3373777" cy="457200"/>
            <a:chOff x="310791" y="2492858"/>
            <a:chExt cx="3373777" cy="457200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81599B2-8D50-4BB3-A690-D8C79DE0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368" y="2492858"/>
              <a:ext cx="457200" cy="457200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21DD951-CD45-416C-A18E-D8CF681FED55}"/>
                </a:ext>
              </a:extLst>
            </p:cNvPr>
            <p:cNvSpPr txBox="1"/>
            <p:nvPr/>
          </p:nvSpPr>
          <p:spPr>
            <a:xfrm>
              <a:off x="310791" y="251444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Premium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1B7D3C-3584-4C20-AC88-C05887F6BAAF}"/>
              </a:ext>
            </a:extLst>
          </p:cNvPr>
          <p:cNvGrpSpPr/>
          <p:nvPr/>
        </p:nvGrpSpPr>
        <p:grpSpPr>
          <a:xfrm>
            <a:off x="315474" y="3788800"/>
            <a:ext cx="3373777" cy="457200"/>
            <a:chOff x="310791" y="3058357"/>
            <a:chExt cx="3373777" cy="457200"/>
          </a:xfrm>
        </p:grpSpPr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009A001-B2DF-4195-9AE7-312D3B42C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368" y="3058357"/>
              <a:ext cx="457200" cy="457200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B42F7CC-C18F-4608-857B-C6E8526F2A1F}"/>
                </a:ext>
              </a:extLst>
            </p:cNvPr>
            <p:cNvSpPr txBox="1"/>
            <p:nvPr/>
          </p:nvSpPr>
          <p:spPr>
            <a:xfrm>
              <a:off x="310791" y="3058357"/>
              <a:ext cx="208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Premium Per User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0AC11B-4B89-4427-8331-5CAE52FD017F}"/>
              </a:ext>
            </a:extLst>
          </p:cNvPr>
          <p:cNvGrpSpPr/>
          <p:nvPr/>
        </p:nvGrpSpPr>
        <p:grpSpPr>
          <a:xfrm>
            <a:off x="315474" y="4380372"/>
            <a:ext cx="3374556" cy="457200"/>
            <a:chOff x="310791" y="3613061"/>
            <a:chExt cx="3374556" cy="457200"/>
          </a:xfrm>
        </p:grpSpPr>
        <p:pic>
          <p:nvPicPr>
            <p:cNvPr id="89" name="Picture 8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A72DD43-8205-4584-9C62-18DE5BE30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147" y="3613061"/>
              <a:ext cx="457200" cy="457200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D591972-F901-45BF-BD30-2C3438AE8C4E}"/>
                </a:ext>
              </a:extLst>
            </p:cNvPr>
            <p:cNvSpPr txBox="1"/>
            <p:nvPr/>
          </p:nvSpPr>
          <p:spPr>
            <a:xfrm>
              <a:off x="310791" y="3656995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Promoted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36BDF1F-8CC4-4E3C-A78A-79C84DE13565}"/>
              </a:ext>
            </a:extLst>
          </p:cNvPr>
          <p:cNvGrpSpPr/>
          <p:nvPr/>
        </p:nvGrpSpPr>
        <p:grpSpPr>
          <a:xfrm>
            <a:off x="315474" y="4971944"/>
            <a:ext cx="3373777" cy="457200"/>
            <a:chOff x="310791" y="4058307"/>
            <a:chExt cx="3373777" cy="457200"/>
          </a:xfrm>
        </p:grpSpPr>
        <p:pic>
          <p:nvPicPr>
            <p:cNvPr id="91" name="Picture 9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31B1A24-57C2-4FB9-B990-152CF23AC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368" y="4058307"/>
              <a:ext cx="457200" cy="457200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40DFC56-4F70-482E-BB2C-E8C38A648B70}"/>
                </a:ext>
              </a:extLst>
            </p:cNvPr>
            <p:cNvSpPr txBox="1"/>
            <p:nvPr/>
          </p:nvSpPr>
          <p:spPr>
            <a:xfrm>
              <a:off x="310791" y="410224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Report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BE9A13-7D07-45F3-855F-1EBDEB92DFEA}"/>
              </a:ext>
            </a:extLst>
          </p:cNvPr>
          <p:cNvGrpSpPr/>
          <p:nvPr/>
        </p:nvGrpSpPr>
        <p:grpSpPr>
          <a:xfrm>
            <a:off x="315474" y="5563516"/>
            <a:ext cx="3296775" cy="457200"/>
            <a:chOff x="310791" y="4646150"/>
            <a:chExt cx="3296775" cy="457200"/>
          </a:xfrm>
        </p:grpSpPr>
        <p:pic>
          <p:nvPicPr>
            <p:cNvPr id="95" name="Picture 9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FD6F801B-3B9C-4698-8599-ADE9D45A3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368" y="4646150"/>
              <a:ext cx="380198" cy="457200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3D7A119-C5E5-47B3-9DF1-D246F859D510}"/>
                </a:ext>
              </a:extLst>
            </p:cNvPr>
            <p:cNvSpPr txBox="1"/>
            <p:nvPr/>
          </p:nvSpPr>
          <p:spPr>
            <a:xfrm>
              <a:off x="310791" y="4690084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Row-level security (RLS)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B04BA0-995D-4490-B680-55684C377150}"/>
              </a:ext>
            </a:extLst>
          </p:cNvPr>
          <p:cNvGrpSpPr/>
          <p:nvPr/>
        </p:nvGrpSpPr>
        <p:grpSpPr>
          <a:xfrm>
            <a:off x="315474" y="6155087"/>
            <a:ext cx="3320330" cy="457200"/>
            <a:chOff x="310791" y="5190059"/>
            <a:chExt cx="3320330" cy="457200"/>
          </a:xfrm>
        </p:grpSpPr>
        <p:pic>
          <p:nvPicPr>
            <p:cNvPr id="99" name="Picture 9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402579B-D5E1-4ADD-8CC8-3696CBF01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3921" y="5190059"/>
              <a:ext cx="457200" cy="457200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27904C2-2166-4A63-94D5-315A64BA70B5}"/>
                </a:ext>
              </a:extLst>
            </p:cNvPr>
            <p:cNvSpPr txBox="1"/>
            <p:nvPr/>
          </p:nvSpPr>
          <p:spPr>
            <a:xfrm>
              <a:off x="310791" y="5233993"/>
              <a:ext cx="2095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Streaming Dataset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F2DEBF-4B54-45F4-8CC2-389A47D378B1}"/>
              </a:ext>
            </a:extLst>
          </p:cNvPr>
          <p:cNvGrpSpPr/>
          <p:nvPr/>
        </p:nvGrpSpPr>
        <p:grpSpPr>
          <a:xfrm>
            <a:off x="4575573" y="181179"/>
            <a:ext cx="2897126" cy="457200"/>
            <a:chOff x="4575573" y="256599"/>
            <a:chExt cx="2897126" cy="457200"/>
          </a:xfrm>
        </p:grpSpPr>
        <p:pic>
          <p:nvPicPr>
            <p:cNvPr id="97" name="Picture 9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9B3DAE4-FF26-4A5A-B83E-9C0096742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499" y="256599"/>
              <a:ext cx="457200" cy="457200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D56FCEC-5AF9-4BA7-9269-F701BB3D12DD}"/>
                </a:ext>
              </a:extLst>
            </p:cNvPr>
            <p:cNvSpPr txBox="1"/>
            <p:nvPr/>
          </p:nvSpPr>
          <p:spPr>
            <a:xfrm>
              <a:off x="4575573" y="300533"/>
              <a:ext cx="219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Streaming Dataflow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2AE65-4557-47A7-A1AB-904A9BBB7F6B}"/>
              </a:ext>
            </a:extLst>
          </p:cNvPr>
          <p:cNvGrpSpPr/>
          <p:nvPr/>
        </p:nvGrpSpPr>
        <p:grpSpPr>
          <a:xfrm>
            <a:off x="315474" y="1364323"/>
            <a:ext cx="3320330" cy="457200"/>
            <a:chOff x="310791" y="794853"/>
            <a:chExt cx="3320330" cy="457200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E3F4D2-6D2E-4163-8F46-94923B07B46A}"/>
                </a:ext>
              </a:extLst>
            </p:cNvPr>
            <p:cNvSpPr txBox="1"/>
            <p:nvPr/>
          </p:nvSpPr>
          <p:spPr>
            <a:xfrm>
              <a:off x="310791" y="882721"/>
              <a:ext cx="2488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PBI Template file PBIT</a:t>
              </a:r>
            </a:p>
          </p:txBody>
        </p:sp>
        <p:pic>
          <p:nvPicPr>
            <p:cNvPr id="168" name="Picture 167" descr="Text&#10;&#10;Description automatically generated">
              <a:extLst>
                <a:ext uri="{FF2B5EF4-FFF2-40B4-BE49-F238E27FC236}">
                  <a16:creationId xmlns:a16="http://schemas.microsoft.com/office/drawing/2014/main" id="{5C506D51-AFBF-4282-8575-2EAB75173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3921" y="794853"/>
              <a:ext cx="457200" cy="4572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55C77B0-935C-4558-85B9-B16AC37A35AB}"/>
              </a:ext>
            </a:extLst>
          </p:cNvPr>
          <p:cNvGrpSpPr/>
          <p:nvPr/>
        </p:nvGrpSpPr>
        <p:grpSpPr>
          <a:xfrm>
            <a:off x="4575573" y="772751"/>
            <a:ext cx="2897126" cy="457200"/>
            <a:chOff x="4575573" y="816685"/>
            <a:chExt cx="2897126" cy="457200"/>
          </a:xfrm>
        </p:grpSpPr>
        <p:pic>
          <p:nvPicPr>
            <p:cNvPr id="101" name="Picture 10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54BF143-E020-483E-B01F-82F95E77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499" y="816685"/>
              <a:ext cx="457200" cy="457200"/>
            </a:xfrm>
            <a:prstGeom prst="rect">
              <a:avLst/>
            </a:prstGeom>
          </p:spPr>
        </p:pic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72ED55C2-5E1F-4090-ACB5-824166E2898C}"/>
                </a:ext>
              </a:extLst>
            </p:cNvPr>
            <p:cNvSpPr txBox="1"/>
            <p:nvPr/>
          </p:nvSpPr>
          <p:spPr>
            <a:xfrm>
              <a:off x="4575573" y="860619"/>
              <a:ext cx="1035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Warning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E34E92F-0772-4563-A29E-762F28655011}"/>
              </a:ext>
            </a:extLst>
          </p:cNvPr>
          <p:cNvGrpSpPr/>
          <p:nvPr/>
        </p:nvGrpSpPr>
        <p:grpSpPr>
          <a:xfrm>
            <a:off x="4575573" y="1364323"/>
            <a:ext cx="2971085" cy="457200"/>
            <a:chOff x="4575573" y="1633253"/>
            <a:chExt cx="2971085" cy="457200"/>
          </a:xfrm>
        </p:grpSpPr>
        <p:pic>
          <p:nvPicPr>
            <p:cNvPr id="103" name="Picture 10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E38AF256-51A6-4670-8908-A09891E09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540" y="1633253"/>
              <a:ext cx="605118" cy="457200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7AF21D1-C028-4FFE-A052-8514FA2F6183}"/>
                </a:ext>
              </a:extLst>
            </p:cNvPr>
            <p:cNvSpPr txBox="1"/>
            <p:nvPr/>
          </p:nvSpPr>
          <p:spPr>
            <a:xfrm>
              <a:off x="4575573" y="1677187"/>
              <a:ext cx="1334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Workspace</a:t>
              </a:r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E1FBB3C6-70D6-417E-A560-640EEE0DF8FA}"/>
              </a:ext>
            </a:extLst>
          </p:cNvPr>
          <p:cNvSpPr txBox="1"/>
          <p:nvPr/>
        </p:nvSpPr>
        <p:spPr>
          <a:xfrm>
            <a:off x="315474" y="22511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PBIX File</a:t>
            </a:r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C073BCE8-03BF-4D8E-9AD8-38B418A9BD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3461" y="181179"/>
            <a:ext cx="457200" cy="457200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7D9B63F6-E01A-457F-BED2-858B53F5968B}"/>
              </a:ext>
            </a:extLst>
          </p:cNvPr>
          <p:cNvSpPr txBox="1"/>
          <p:nvPr/>
        </p:nvSpPr>
        <p:spPr>
          <a:xfrm>
            <a:off x="5453972" y="583192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7"/>
              </a:rPr>
              <a:t>GitHub - microsoft/</a:t>
            </a:r>
            <a:r>
              <a:rPr lang="en-US" dirty="0" err="1">
                <a:hlinkClick r:id="rId17"/>
              </a:rPr>
              <a:t>PowerBI</a:t>
            </a:r>
            <a:r>
              <a:rPr lang="en-US" dirty="0">
                <a:hlinkClick r:id="rId17"/>
              </a:rPr>
              <a:t>-Icons: Icons (PNG and SVG) for Power BI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BE736C-87C1-0DBC-BC02-76D4DAE619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73323" y="2012050"/>
            <a:ext cx="917575" cy="92812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09990BD-62FF-B01E-0994-D50C6CFE6FB6}"/>
              </a:ext>
            </a:extLst>
          </p:cNvPr>
          <p:cNvSpPr txBox="1"/>
          <p:nvPr/>
        </p:nvSpPr>
        <p:spPr>
          <a:xfrm>
            <a:off x="4585965" y="2265401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Tabular Editor</a:t>
            </a:r>
          </a:p>
        </p:txBody>
      </p:sp>
    </p:spTree>
    <p:extLst>
      <p:ext uri="{BB962C8B-B14F-4D97-AF65-F5344CB8AC3E}">
        <p14:creationId xmlns:p14="http://schemas.microsoft.com/office/powerpoint/2010/main" val="4226834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FA23A-5982-931D-A9C2-3325197591E8}"/>
              </a:ext>
            </a:extLst>
          </p:cNvPr>
          <p:cNvSpPr txBox="1">
            <a:spLocks/>
          </p:cNvSpPr>
          <p:nvPr/>
        </p:nvSpPr>
        <p:spPr>
          <a:xfrm>
            <a:off x="1524000" y="222324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dirty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F8C5B-D5BD-893F-7825-20D60B89D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95" y="3285003"/>
            <a:ext cx="3464299" cy="346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23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492FD-625E-CBBA-AE83-CC90C157E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2657475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BD208-09D5-493F-E158-5EF53D6DE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3886200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DE8471-77E4-8F95-CEED-0AB4EF502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1514475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A6322A-377C-A9B6-CBBB-FFB6D0DF92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25" y="447675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0C4A9D-32C6-1E25-E457-63E6D5F91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25" y="1438275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D5289-140A-6852-800A-DEE796B0AB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2590800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201BAF-DD58-BBE0-CA67-C78F8314AA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37147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CE6A7E-2E95-3A75-CC39-DACA92570903}"/>
              </a:ext>
            </a:extLst>
          </p:cNvPr>
          <p:cNvSpPr txBox="1"/>
          <p:nvPr/>
        </p:nvSpPr>
        <p:spPr>
          <a:xfrm>
            <a:off x="924674" y="644009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2F0991-DE0C-A1E3-9BDB-A6EED6924D8A}"/>
              </a:ext>
            </a:extLst>
          </p:cNvPr>
          <p:cNvSpPr txBox="1"/>
          <p:nvPr/>
        </p:nvSpPr>
        <p:spPr>
          <a:xfrm>
            <a:off x="924674" y="1710809"/>
            <a:ext cx="92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F7947-16DC-2F21-5B87-F4B44A42C3DC}"/>
              </a:ext>
            </a:extLst>
          </p:cNvPr>
          <p:cNvSpPr txBox="1"/>
          <p:nvPr/>
        </p:nvSpPr>
        <p:spPr>
          <a:xfrm>
            <a:off x="924674" y="2930009"/>
            <a:ext cx="1324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Confidential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FBECB8-794F-B2DE-786F-D627EC516EC2}"/>
              </a:ext>
            </a:extLst>
          </p:cNvPr>
          <p:cNvSpPr txBox="1"/>
          <p:nvPr/>
        </p:nvSpPr>
        <p:spPr>
          <a:xfrm>
            <a:off x="838949" y="4149209"/>
            <a:ext cx="1324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Confidential</a:t>
            </a:r>
          </a:p>
          <a:p>
            <a:r>
              <a:rPr lang="en-US" dirty="0"/>
              <a:t>Protected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9BCB73-D9A7-6557-E52B-89CD6BC28459}"/>
              </a:ext>
            </a:extLst>
          </p:cNvPr>
          <p:cNvSpPr txBox="1"/>
          <p:nvPr/>
        </p:nvSpPr>
        <p:spPr>
          <a:xfrm>
            <a:off x="4572006" y="720209"/>
            <a:ext cx="1962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Highly Confidential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3A73E5-2489-4BAB-4052-7C5C00BCB578}"/>
              </a:ext>
            </a:extLst>
          </p:cNvPr>
          <p:cNvSpPr txBox="1"/>
          <p:nvPr/>
        </p:nvSpPr>
        <p:spPr>
          <a:xfrm>
            <a:off x="4676785" y="1647825"/>
            <a:ext cx="1962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Highly Confidential</a:t>
            </a:r>
          </a:p>
          <a:p>
            <a:r>
              <a:rPr lang="en-US" dirty="0"/>
              <a:t>Protected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A15212-C0C6-8D69-F7BB-EA3511ACDF56}"/>
              </a:ext>
            </a:extLst>
          </p:cNvPr>
          <p:cNvSpPr txBox="1"/>
          <p:nvPr/>
        </p:nvSpPr>
        <p:spPr>
          <a:xfrm>
            <a:off x="4802550" y="286333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Non-Business</a:t>
            </a:r>
          </a:p>
        </p:txBody>
      </p:sp>
    </p:spTree>
    <p:extLst>
      <p:ext uri="{BB962C8B-B14F-4D97-AF65-F5344CB8AC3E}">
        <p14:creationId xmlns:p14="http://schemas.microsoft.com/office/powerpoint/2010/main" val="3557658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E44201-D07E-451F-80EE-61FD63D14F4C}"/>
              </a:ext>
            </a:extLst>
          </p:cNvPr>
          <p:cNvSpPr txBox="1">
            <a:spLocks/>
          </p:cNvSpPr>
          <p:nvPr/>
        </p:nvSpPr>
        <p:spPr>
          <a:xfrm>
            <a:off x="1524000" y="222324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dirty="0">
                <a:latin typeface="Arial" panose="020B0604020202020204" pitchFamily="34" charset="0"/>
                <a:cs typeface="Arial" panose="020B0604020202020204" pitchFamily="34" charset="0"/>
              </a:rPr>
              <a:t>Office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9EA53B-8755-473A-9E50-7D045B10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348" y="4339412"/>
            <a:ext cx="2408826" cy="21161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CF378D-128A-86BC-C434-9EB220E14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348" y="2001139"/>
            <a:ext cx="2408826" cy="2116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8E6934-EC98-5464-4F35-ECD8EA1DD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284" y="2001139"/>
            <a:ext cx="2408826" cy="2116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435F71-A0CE-5867-F383-58CD0863B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2654" y="4339408"/>
            <a:ext cx="2416791" cy="2116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644225-3614-C50F-D44D-70211FFB7DDE}"/>
              </a:ext>
            </a:extLst>
          </p:cNvPr>
          <p:cNvSpPr txBox="1"/>
          <p:nvPr/>
        </p:nvSpPr>
        <p:spPr>
          <a:xfrm>
            <a:off x="2535327" y="6017020"/>
            <a:ext cx="4541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Microsoft 365 architecture diagram templates and icons | Microsoft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885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FD98BF50B36044B0284C1EB60728F7" ma:contentTypeVersion="15" ma:contentTypeDescription="Create a new document." ma:contentTypeScope="" ma:versionID="9e90d0efae173510809be7e756faf95b">
  <xsd:schema xmlns:xsd="http://www.w3.org/2001/XMLSchema" xmlns:xs="http://www.w3.org/2001/XMLSchema" xmlns:p="http://schemas.microsoft.com/office/2006/metadata/properties" xmlns:ns2="7615c1e1-f429-4c27-8e13-f8af8580c752" xmlns:ns3="7a04858c-8431-4065-82da-ebe1b181139d" targetNamespace="http://schemas.microsoft.com/office/2006/metadata/properties" ma:root="true" ma:fieldsID="7ef3ae04d1e0f395885da76d500fa9fa" ns2:_="" ns3:_="">
    <xsd:import namespace="7615c1e1-f429-4c27-8e13-f8af8580c752"/>
    <xsd:import namespace="7a04858c-8431-4065-82da-ebe1b181139d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LengthInSecond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15c1e1-f429-4c27-8e13-f8af8580c75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d3034b34-31aa-4f6c-b074-00f70d6ba37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4858c-8431-4065-82da-ebe1b181139d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76dc01ab-d7c7-4691-ab04-ab5242b825e2}" ma:internalName="TaxCatchAll" ma:showField="CatchAllData" ma:web="7a04858c-8431-4065-82da-ebe1b181139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a04858c-8431-4065-82da-ebe1b181139d" xsi:nil="true"/>
    <lcf76f155ced4ddcb4097134ff3c332f xmlns="7615c1e1-f429-4c27-8e13-f8af8580c75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6E95EA5-04E8-4A24-97CA-A9BA240526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15c1e1-f429-4c27-8e13-f8af8580c752"/>
    <ds:schemaRef ds:uri="7a04858c-8431-4065-82da-ebe1b18113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B11D8E-D7B1-4C3D-BF44-A078BBB068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AC9B85-23C9-4529-8A40-8E320E690B69}">
  <ds:schemaRefs>
    <ds:schemaRef ds:uri="http://purl.org/dc/dcmitype/"/>
    <ds:schemaRef ds:uri="7615c1e1-f429-4c27-8e13-f8af8580c752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a04858c-8431-4065-82da-ebe1b181139d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22559</TotalTime>
  <Words>457</Words>
  <Application>Microsoft Office PowerPoint</Application>
  <PresentationFormat>Widescreen</PresentationFormat>
  <Paragraphs>232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Wagner</dc:creator>
  <cp:lastModifiedBy>Chris Wagner</cp:lastModifiedBy>
  <cp:revision>4</cp:revision>
  <dcterms:created xsi:type="dcterms:W3CDTF">2024-11-23T14:05:51Z</dcterms:created>
  <dcterms:modified xsi:type="dcterms:W3CDTF">2025-01-03T17:31:17Z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0x01010008FD98BF50B36044B0284C1EB60728F7</vt:lpwstr>
  </property>
  <property fmtid="{D5CDD505-2E9C-101B-9397-08002B2CF9AE}" pid="3" name="MediaServiceImageTags">
    <vt:lpwstr/>
  </property>
</Properties>
</file>